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1518900" cy="6477000"/>
  <p:notesSz cx="11518900" cy="647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683" y="1205357"/>
            <a:ext cx="7827094" cy="466315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578850" y="4765674"/>
            <a:ext cx="1632585" cy="993775"/>
          </a:xfrm>
          <a:custGeom>
            <a:avLst/>
            <a:gdLst/>
            <a:ahLst/>
            <a:cxnLst/>
            <a:rect l="l" t="t" r="r" b="b"/>
            <a:pathLst>
              <a:path w="1632584" h="993775">
                <a:moveTo>
                  <a:pt x="0" y="0"/>
                </a:moveTo>
                <a:lnTo>
                  <a:pt x="1613379" y="982057"/>
                </a:lnTo>
                <a:lnTo>
                  <a:pt x="1632364" y="993613"/>
                </a:lnTo>
              </a:path>
            </a:pathLst>
          </a:custGeom>
          <a:ln w="444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0179337" y="5703179"/>
            <a:ext cx="152400" cy="129539"/>
          </a:xfrm>
          <a:custGeom>
            <a:avLst/>
            <a:gdLst/>
            <a:ahLst/>
            <a:cxnLst/>
            <a:rect l="l" t="t" r="r" b="b"/>
            <a:pathLst>
              <a:path w="152400" h="129539">
                <a:moveTo>
                  <a:pt x="70985" y="0"/>
                </a:moveTo>
                <a:lnTo>
                  <a:pt x="0" y="116619"/>
                </a:lnTo>
                <a:lnTo>
                  <a:pt x="152111" y="129295"/>
                </a:lnTo>
                <a:lnTo>
                  <a:pt x="7098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795649" y="1467980"/>
            <a:ext cx="2395855" cy="601345"/>
          </a:xfrm>
          <a:custGeom>
            <a:avLst/>
            <a:gdLst/>
            <a:ahLst/>
            <a:cxnLst/>
            <a:rect l="l" t="t" r="r" b="b"/>
            <a:pathLst>
              <a:path w="2395854" h="601344">
                <a:moveTo>
                  <a:pt x="2395654" y="600780"/>
                </a:moveTo>
                <a:lnTo>
                  <a:pt x="23097" y="5792"/>
                </a:lnTo>
                <a:lnTo>
                  <a:pt x="0" y="0"/>
                </a:lnTo>
              </a:path>
            </a:pathLst>
          </a:custGeom>
          <a:ln w="476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651174" y="1396766"/>
            <a:ext cx="158115" cy="140970"/>
          </a:xfrm>
          <a:custGeom>
            <a:avLst/>
            <a:gdLst/>
            <a:ahLst/>
            <a:cxnLst/>
            <a:rect l="l" t="t" r="r" b="b"/>
            <a:pathLst>
              <a:path w="158114" h="140969">
                <a:moveTo>
                  <a:pt x="157970" y="0"/>
                </a:moveTo>
                <a:lnTo>
                  <a:pt x="0" y="34982"/>
                </a:lnTo>
                <a:lnTo>
                  <a:pt x="122768" y="140369"/>
                </a:lnTo>
                <a:lnTo>
                  <a:pt x="1579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42592" y="223540"/>
            <a:ext cx="5833714" cy="759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7835" y="3627120"/>
            <a:ext cx="8063230" cy="1619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05147" y="2562132"/>
            <a:ext cx="3688079" cy="368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433FF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932233" y="1489710"/>
            <a:ext cx="5010721" cy="4274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" y="0"/>
            <a:ext cx="1812258" cy="165925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1932" y="106972"/>
            <a:ext cx="1201095" cy="12745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7314" y="2343862"/>
            <a:ext cx="8604270" cy="1257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9140" y="1413111"/>
            <a:ext cx="10040619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916426" y="6023610"/>
            <a:ext cx="3686048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75945" y="6023610"/>
            <a:ext cx="2649347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293608" y="6023610"/>
            <a:ext cx="2649347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hyperlink" Target="mailto:amermakov@yandex.ru" TargetMode="Externa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8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Relationship Id="rId3" Type="http://schemas.openxmlformats.org/officeDocument/2006/relationships/image" Target="../media/image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5.png"/><Relationship Id="rId7" Type="http://schemas.openxmlformats.org/officeDocument/2006/relationships/image" Target="../media/image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5.png"/><Relationship Id="rId5" Type="http://schemas.openxmlformats.org/officeDocument/2006/relationships/image" Target="../media/image8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5.png"/><Relationship Id="rId6" Type="http://schemas.openxmlformats.org/officeDocument/2006/relationships/image" Target="../media/image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Relationship Id="rId3" Type="http://schemas.openxmlformats.org/officeDocument/2006/relationships/image" Target="../media/image82.jpg"/><Relationship Id="rId4" Type="http://schemas.openxmlformats.org/officeDocument/2006/relationships/image" Target="../media/image83.png"/><Relationship Id="rId5" Type="http://schemas.openxmlformats.org/officeDocument/2006/relationships/image" Target="../media/image84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3.pn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4.png"/><Relationship Id="rId4" Type="http://schemas.openxmlformats.org/officeDocument/2006/relationships/image" Target="../media/image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8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12.png"/><Relationship Id="rId18" Type="http://schemas.openxmlformats.org/officeDocument/2006/relationships/image" Target="../media/image113.png"/><Relationship Id="rId19" Type="http://schemas.openxmlformats.org/officeDocument/2006/relationships/image" Target="../media/image114.png"/><Relationship Id="rId20" Type="http://schemas.openxmlformats.org/officeDocument/2006/relationships/image" Target="../media/image115.png"/><Relationship Id="rId21" Type="http://schemas.openxmlformats.org/officeDocument/2006/relationships/image" Target="../media/image116.png"/><Relationship Id="rId22" Type="http://schemas.openxmlformats.org/officeDocument/2006/relationships/image" Target="../media/image117.png"/><Relationship Id="rId23" Type="http://schemas.openxmlformats.org/officeDocument/2006/relationships/image" Target="../media/image118.png"/><Relationship Id="rId24" Type="http://schemas.openxmlformats.org/officeDocument/2006/relationships/image" Target="../media/image119.png"/><Relationship Id="rId25" Type="http://schemas.openxmlformats.org/officeDocument/2006/relationships/image" Target="../media/image120.png"/><Relationship Id="rId26" Type="http://schemas.openxmlformats.org/officeDocument/2006/relationships/image" Target="../media/image121.png"/><Relationship Id="rId27" Type="http://schemas.openxmlformats.org/officeDocument/2006/relationships/image" Target="../media/image122.png"/><Relationship Id="rId28" Type="http://schemas.openxmlformats.org/officeDocument/2006/relationships/image" Target="../media/image123.png"/><Relationship Id="rId29" Type="http://schemas.openxmlformats.org/officeDocument/2006/relationships/image" Target="../media/image124.png"/><Relationship Id="rId30" Type="http://schemas.openxmlformats.org/officeDocument/2006/relationships/image" Target="../media/image125.png"/><Relationship Id="rId31" Type="http://schemas.openxmlformats.org/officeDocument/2006/relationships/image" Target="../media/image126.png"/><Relationship Id="rId32" Type="http://schemas.openxmlformats.org/officeDocument/2006/relationships/image" Target="../media/image127.png"/><Relationship Id="rId33" Type="http://schemas.openxmlformats.org/officeDocument/2006/relationships/image" Target="../media/image128.png"/><Relationship Id="rId34" Type="http://schemas.openxmlformats.org/officeDocument/2006/relationships/image" Target="../media/image129.png"/><Relationship Id="rId35" Type="http://schemas.openxmlformats.org/officeDocument/2006/relationships/image" Target="../media/image130.png"/><Relationship Id="rId36" Type="http://schemas.openxmlformats.org/officeDocument/2006/relationships/image" Target="../media/image131.png"/><Relationship Id="rId37" Type="http://schemas.openxmlformats.org/officeDocument/2006/relationships/image" Target="../media/image132.png"/><Relationship Id="rId38" Type="http://schemas.openxmlformats.org/officeDocument/2006/relationships/image" Target="../media/image133.png"/><Relationship Id="rId39" Type="http://schemas.openxmlformats.org/officeDocument/2006/relationships/image" Target="../media/image134.png"/><Relationship Id="rId40" Type="http://schemas.openxmlformats.org/officeDocument/2006/relationships/image" Target="../media/image135.png"/><Relationship Id="rId41" Type="http://schemas.openxmlformats.org/officeDocument/2006/relationships/image" Target="../media/image136.png"/><Relationship Id="rId42" Type="http://schemas.openxmlformats.org/officeDocument/2006/relationships/image" Target="../media/image137.png"/><Relationship Id="rId43" Type="http://schemas.openxmlformats.org/officeDocument/2006/relationships/image" Target="../media/image138.png"/><Relationship Id="rId44" Type="http://schemas.openxmlformats.org/officeDocument/2006/relationships/image" Target="../media/image139.png"/><Relationship Id="rId45" Type="http://schemas.openxmlformats.org/officeDocument/2006/relationships/image" Target="../media/image140.png"/><Relationship Id="rId46" Type="http://schemas.openxmlformats.org/officeDocument/2006/relationships/image" Target="../media/image141.png"/><Relationship Id="rId47" Type="http://schemas.openxmlformats.org/officeDocument/2006/relationships/image" Target="../media/image142.png"/><Relationship Id="rId48" Type="http://schemas.openxmlformats.org/officeDocument/2006/relationships/image" Target="../media/image143.png"/><Relationship Id="rId49" Type="http://schemas.openxmlformats.org/officeDocument/2006/relationships/image" Target="../media/image144.png"/><Relationship Id="rId50" Type="http://schemas.openxmlformats.org/officeDocument/2006/relationships/image" Target="../media/image145.png"/><Relationship Id="rId51" Type="http://schemas.openxmlformats.org/officeDocument/2006/relationships/image" Target="../media/image146.png"/><Relationship Id="rId52" Type="http://schemas.openxmlformats.org/officeDocument/2006/relationships/image" Target="../media/image147.png"/><Relationship Id="rId53" Type="http://schemas.openxmlformats.org/officeDocument/2006/relationships/image" Target="../media/image148.png"/><Relationship Id="rId54" Type="http://schemas.openxmlformats.org/officeDocument/2006/relationships/image" Target="../media/image149.png"/><Relationship Id="rId55" Type="http://schemas.openxmlformats.org/officeDocument/2006/relationships/image" Target="../media/image150.png"/><Relationship Id="rId56" Type="http://schemas.openxmlformats.org/officeDocument/2006/relationships/image" Target="../media/image151.png"/><Relationship Id="rId57" Type="http://schemas.openxmlformats.org/officeDocument/2006/relationships/image" Target="../media/image152.png"/><Relationship Id="rId58" Type="http://schemas.openxmlformats.org/officeDocument/2006/relationships/image" Target="../media/image153.png"/><Relationship Id="rId59" Type="http://schemas.openxmlformats.org/officeDocument/2006/relationships/image" Target="../media/image154.png"/><Relationship Id="rId60" Type="http://schemas.openxmlformats.org/officeDocument/2006/relationships/image" Target="../media/image155.png"/><Relationship Id="rId61" Type="http://schemas.openxmlformats.org/officeDocument/2006/relationships/image" Target="../media/image156.png"/><Relationship Id="rId62" Type="http://schemas.openxmlformats.org/officeDocument/2006/relationships/image" Target="../media/image157.png"/><Relationship Id="rId63" Type="http://schemas.openxmlformats.org/officeDocument/2006/relationships/image" Target="../media/image158.png"/><Relationship Id="rId64" Type="http://schemas.openxmlformats.org/officeDocument/2006/relationships/image" Target="../media/image159.png"/><Relationship Id="rId65" Type="http://schemas.openxmlformats.org/officeDocument/2006/relationships/image" Target="../media/image160.png"/><Relationship Id="rId66" Type="http://schemas.openxmlformats.org/officeDocument/2006/relationships/image" Target="../media/image161.png"/><Relationship Id="rId67" Type="http://schemas.openxmlformats.org/officeDocument/2006/relationships/image" Target="../media/image162.png"/><Relationship Id="rId68" Type="http://schemas.openxmlformats.org/officeDocument/2006/relationships/image" Target="../media/image163.png"/><Relationship Id="rId69" Type="http://schemas.openxmlformats.org/officeDocument/2006/relationships/image" Target="../media/image164.png"/><Relationship Id="rId70" Type="http://schemas.openxmlformats.org/officeDocument/2006/relationships/image" Target="../media/image165.png"/><Relationship Id="rId71" Type="http://schemas.openxmlformats.org/officeDocument/2006/relationships/image" Target="../media/image166.png"/><Relationship Id="rId72" Type="http://schemas.openxmlformats.org/officeDocument/2006/relationships/image" Target="../media/image167.png"/><Relationship Id="rId73" Type="http://schemas.openxmlformats.org/officeDocument/2006/relationships/image" Target="../media/image168.png"/><Relationship Id="rId74" Type="http://schemas.openxmlformats.org/officeDocument/2006/relationships/image" Target="../media/image169.png"/><Relationship Id="rId75" Type="http://schemas.openxmlformats.org/officeDocument/2006/relationships/image" Target="../media/image170.png"/><Relationship Id="rId76" Type="http://schemas.openxmlformats.org/officeDocument/2006/relationships/image" Target="../media/image171.png"/><Relationship Id="rId77" Type="http://schemas.openxmlformats.org/officeDocument/2006/relationships/image" Target="../media/image172.png"/><Relationship Id="rId78" Type="http://schemas.openxmlformats.org/officeDocument/2006/relationships/image" Target="../media/image173.png"/><Relationship Id="rId79" Type="http://schemas.openxmlformats.org/officeDocument/2006/relationships/image" Target="../media/image174.png"/><Relationship Id="rId80" Type="http://schemas.openxmlformats.org/officeDocument/2006/relationships/image" Target="../media/image175.png"/><Relationship Id="rId81" Type="http://schemas.openxmlformats.org/officeDocument/2006/relationships/image" Target="../media/image176.png"/><Relationship Id="rId82" Type="http://schemas.openxmlformats.org/officeDocument/2006/relationships/image" Target="../media/image177.png"/><Relationship Id="rId83" Type="http://schemas.openxmlformats.org/officeDocument/2006/relationships/image" Target="../media/image178.png"/><Relationship Id="rId84" Type="http://schemas.openxmlformats.org/officeDocument/2006/relationships/image" Target="../media/image179.png"/><Relationship Id="rId85" Type="http://schemas.openxmlformats.org/officeDocument/2006/relationships/image" Target="../media/image180.png"/><Relationship Id="rId86" Type="http://schemas.openxmlformats.org/officeDocument/2006/relationships/image" Target="../media/image181.png"/><Relationship Id="rId87" Type="http://schemas.openxmlformats.org/officeDocument/2006/relationships/image" Target="../media/image182.png"/><Relationship Id="rId88" Type="http://schemas.openxmlformats.org/officeDocument/2006/relationships/image" Target="../media/image183.png"/><Relationship Id="rId89" Type="http://schemas.openxmlformats.org/officeDocument/2006/relationships/image" Target="../media/image184.png"/><Relationship Id="rId90" Type="http://schemas.openxmlformats.org/officeDocument/2006/relationships/image" Target="../media/image185.png"/><Relationship Id="rId91" Type="http://schemas.openxmlformats.org/officeDocument/2006/relationships/image" Target="../media/image186.png"/><Relationship Id="rId92" Type="http://schemas.openxmlformats.org/officeDocument/2006/relationships/image" Target="../media/image187.png"/><Relationship Id="rId93" Type="http://schemas.openxmlformats.org/officeDocument/2006/relationships/image" Target="../media/image188.png"/><Relationship Id="rId94" Type="http://schemas.openxmlformats.org/officeDocument/2006/relationships/image" Target="../media/image189.png"/><Relationship Id="rId95" Type="http://schemas.openxmlformats.org/officeDocument/2006/relationships/image" Target="../media/image190.png"/><Relationship Id="rId96" Type="http://schemas.openxmlformats.org/officeDocument/2006/relationships/image" Target="../media/image191.png"/><Relationship Id="rId97" Type="http://schemas.openxmlformats.org/officeDocument/2006/relationships/image" Target="../media/image192.png"/><Relationship Id="rId98" Type="http://schemas.openxmlformats.org/officeDocument/2006/relationships/image" Target="../media/image193.png"/><Relationship Id="rId99" Type="http://schemas.openxmlformats.org/officeDocument/2006/relationships/image" Target="../media/image194.png"/><Relationship Id="rId100" Type="http://schemas.openxmlformats.org/officeDocument/2006/relationships/image" Target="../media/image195.png"/><Relationship Id="rId101" Type="http://schemas.openxmlformats.org/officeDocument/2006/relationships/image" Target="../media/image196.png"/><Relationship Id="rId102" Type="http://schemas.openxmlformats.org/officeDocument/2006/relationships/image" Target="../media/image197.png"/><Relationship Id="rId103" Type="http://schemas.openxmlformats.org/officeDocument/2006/relationships/image" Target="../media/image198.png"/><Relationship Id="rId104" Type="http://schemas.openxmlformats.org/officeDocument/2006/relationships/image" Target="../media/image199.png"/><Relationship Id="rId105" Type="http://schemas.openxmlformats.org/officeDocument/2006/relationships/image" Target="../media/image200.png"/><Relationship Id="rId106" Type="http://schemas.openxmlformats.org/officeDocument/2006/relationships/image" Target="../media/image201.png"/><Relationship Id="rId107" Type="http://schemas.openxmlformats.org/officeDocument/2006/relationships/image" Target="../media/image202.png"/><Relationship Id="rId108" Type="http://schemas.openxmlformats.org/officeDocument/2006/relationships/image" Target="../media/image203.png"/><Relationship Id="rId109" Type="http://schemas.openxmlformats.org/officeDocument/2006/relationships/image" Target="../media/image204.png"/><Relationship Id="rId110" Type="http://schemas.openxmlformats.org/officeDocument/2006/relationships/image" Target="../media/image205.png"/><Relationship Id="rId111" Type="http://schemas.openxmlformats.org/officeDocument/2006/relationships/image" Target="../media/image206.png"/><Relationship Id="rId112" Type="http://schemas.openxmlformats.org/officeDocument/2006/relationships/image" Target="../media/image207.png"/><Relationship Id="rId113" Type="http://schemas.openxmlformats.org/officeDocument/2006/relationships/image" Target="../media/image208.png"/><Relationship Id="rId114" Type="http://schemas.openxmlformats.org/officeDocument/2006/relationships/image" Target="../media/image209.png"/><Relationship Id="rId115" Type="http://schemas.openxmlformats.org/officeDocument/2006/relationships/image" Target="../media/image210.png"/><Relationship Id="rId116" Type="http://schemas.openxmlformats.org/officeDocument/2006/relationships/image" Target="../media/image211.png"/><Relationship Id="rId117" Type="http://schemas.openxmlformats.org/officeDocument/2006/relationships/image" Target="../media/image212.png"/><Relationship Id="rId118" Type="http://schemas.openxmlformats.org/officeDocument/2006/relationships/image" Target="../media/image213.png"/><Relationship Id="rId119" Type="http://schemas.openxmlformats.org/officeDocument/2006/relationships/image" Target="../media/image214.png"/><Relationship Id="rId120" Type="http://schemas.openxmlformats.org/officeDocument/2006/relationships/image" Target="../media/image215.png"/><Relationship Id="rId121" Type="http://schemas.openxmlformats.org/officeDocument/2006/relationships/image" Target="../media/image216.png"/><Relationship Id="rId122" Type="http://schemas.openxmlformats.org/officeDocument/2006/relationships/image" Target="../media/image217.png"/><Relationship Id="rId123" Type="http://schemas.openxmlformats.org/officeDocument/2006/relationships/image" Target="../media/image218.png"/><Relationship Id="rId124" Type="http://schemas.openxmlformats.org/officeDocument/2006/relationships/image" Target="../media/image219.png"/><Relationship Id="rId125" Type="http://schemas.openxmlformats.org/officeDocument/2006/relationships/image" Target="../media/image220.png"/><Relationship Id="rId126" Type="http://schemas.openxmlformats.org/officeDocument/2006/relationships/image" Target="../media/image221.png"/><Relationship Id="rId127" Type="http://schemas.openxmlformats.org/officeDocument/2006/relationships/image" Target="../media/image222.png"/><Relationship Id="rId128" Type="http://schemas.openxmlformats.org/officeDocument/2006/relationships/image" Target="../media/image223.png"/><Relationship Id="rId129" Type="http://schemas.openxmlformats.org/officeDocument/2006/relationships/image" Target="../media/image224.png"/><Relationship Id="rId130" Type="http://schemas.openxmlformats.org/officeDocument/2006/relationships/image" Target="../media/image225.png"/><Relationship Id="rId131" Type="http://schemas.openxmlformats.org/officeDocument/2006/relationships/image" Target="../media/image226.png"/><Relationship Id="rId132" Type="http://schemas.openxmlformats.org/officeDocument/2006/relationships/image" Target="../media/image227.png"/><Relationship Id="rId133" Type="http://schemas.openxmlformats.org/officeDocument/2006/relationships/image" Target="../media/image228.png"/><Relationship Id="rId134" Type="http://schemas.openxmlformats.org/officeDocument/2006/relationships/image" Target="../media/image229.png"/><Relationship Id="rId135" Type="http://schemas.openxmlformats.org/officeDocument/2006/relationships/image" Target="../media/image230.png"/><Relationship Id="rId136" Type="http://schemas.openxmlformats.org/officeDocument/2006/relationships/image" Target="../media/image8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hyperlink" Target="mailto:amermakov@yandex.ru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5.png"/><Relationship Id="rId4" Type="http://schemas.openxmlformats.org/officeDocument/2006/relationships/image" Target="../media/image18.jpg"/><Relationship Id="rId5" Type="http://schemas.openxmlformats.org/officeDocument/2006/relationships/image" Target="../media/image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8.jpg"/><Relationship Id="rId4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Relationship Id="rId3" Type="http://schemas.openxmlformats.org/officeDocument/2006/relationships/image" Target="../media/image5.png"/><Relationship Id="rId4" Type="http://schemas.openxmlformats.org/officeDocument/2006/relationships/image" Target="../media/image8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5.png"/><Relationship Id="rId5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Relationship Id="rId25" Type="http://schemas.openxmlformats.org/officeDocument/2006/relationships/image" Target="../media/image49.png"/><Relationship Id="rId26" Type="http://schemas.openxmlformats.org/officeDocument/2006/relationships/image" Target="../media/image50.png"/><Relationship Id="rId27" Type="http://schemas.openxmlformats.org/officeDocument/2006/relationships/image" Target="../media/image51.png"/><Relationship Id="rId28" Type="http://schemas.openxmlformats.org/officeDocument/2006/relationships/image" Target="../media/image52.png"/><Relationship Id="rId29" Type="http://schemas.openxmlformats.org/officeDocument/2006/relationships/image" Target="../media/image53.png"/><Relationship Id="rId30" Type="http://schemas.openxmlformats.org/officeDocument/2006/relationships/image" Target="../media/image5.png"/><Relationship Id="rId31" Type="http://schemas.openxmlformats.org/officeDocument/2006/relationships/image" Target="../media/image8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18899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03835">
              <a:lnSpc>
                <a:spcPct val="100000"/>
              </a:lnSpc>
              <a:spcBef>
                <a:spcPts val="100"/>
              </a:spcBef>
            </a:pPr>
            <a:r>
              <a:rPr dirty="0" spc="25"/>
              <a:t>ВЕТЕРИНАРНАЯ</a:t>
            </a:r>
            <a:r>
              <a:rPr dirty="0" spc="-320"/>
              <a:t> </a:t>
            </a:r>
            <a:r>
              <a:rPr dirty="0" spc="35"/>
              <a:t>ИНТЕРНАТУРА</a:t>
            </a:r>
            <a:r>
              <a:rPr dirty="0" spc="-320"/>
              <a:t> </a:t>
            </a:r>
            <a:r>
              <a:rPr dirty="0">
                <a:latin typeface="Microsoft Sans Serif"/>
                <a:cs typeface="Microsoft Sans Serif"/>
              </a:rPr>
              <a:t>-</a:t>
            </a:r>
          </a:p>
          <a:p>
            <a:pPr algn="ctr" marL="203835">
              <a:lnSpc>
                <a:spcPct val="100000"/>
              </a:lnSpc>
              <a:spcBef>
                <a:spcPts val="100"/>
              </a:spcBef>
            </a:pPr>
            <a:r>
              <a:rPr dirty="0" spc="-130"/>
              <a:t>д</a:t>
            </a:r>
            <a:r>
              <a:rPr dirty="0" spc="-130"/>
              <a:t>в</a:t>
            </a:r>
            <a:r>
              <a:rPr dirty="0" spc="-160"/>
              <a:t>е</a:t>
            </a:r>
            <a:r>
              <a:rPr dirty="0" spc="-270"/>
              <a:t>р</a:t>
            </a:r>
            <a:r>
              <a:rPr dirty="0" spc="-290"/>
              <a:t>ь</a:t>
            </a:r>
            <a:r>
              <a:rPr dirty="0" spc="-300"/>
              <a:t> </a:t>
            </a:r>
            <a:r>
              <a:rPr dirty="0" spc="-190"/>
              <a:t>в</a:t>
            </a:r>
            <a:r>
              <a:rPr dirty="0" spc="-295"/>
              <a:t> </a:t>
            </a:r>
            <a:r>
              <a:rPr dirty="0" spc="-235"/>
              <a:t>б</a:t>
            </a:r>
            <a:r>
              <a:rPr dirty="0" spc="-295"/>
              <a:t>удущ</a:t>
            </a:r>
            <a:r>
              <a:rPr dirty="0" spc="-160"/>
              <a:t>ее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3050" y="137453"/>
            <a:ext cx="11069320" cy="1960880"/>
            <a:chOff x="273050" y="137453"/>
            <a:chExt cx="11069320" cy="19608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471" y="137453"/>
              <a:ext cx="861695" cy="914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050" y="193674"/>
              <a:ext cx="2864131" cy="8019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0564" y="1390132"/>
              <a:ext cx="4587972" cy="7079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0522" y="144654"/>
              <a:ext cx="901423" cy="899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095997" y="3906785"/>
            <a:ext cx="5517515" cy="1442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300" spc="20" b="1">
                <a:solidFill>
                  <a:srgbClr val="FFFFFF"/>
                </a:solidFill>
                <a:latin typeface="Arial"/>
                <a:cs typeface="Arial"/>
              </a:rPr>
              <a:t>Ермаков</a:t>
            </a:r>
            <a:r>
              <a:rPr dirty="0" sz="23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35" b="1">
                <a:solidFill>
                  <a:srgbClr val="FFFFFF"/>
                </a:solidFill>
                <a:latin typeface="Arial"/>
                <a:cs typeface="Arial"/>
              </a:rPr>
              <a:t>Алексей</a:t>
            </a:r>
            <a:r>
              <a:rPr dirty="0" sz="23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Arial"/>
                <a:cs typeface="Arial"/>
              </a:rPr>
              <a:t>Михайлович</a:t>
            </a:r>
            <a:endParaRPr sz="2300">
              <a:latin typeface="Arial"/>
              <a:cs typeface="Arial"/>
            </a:endParaRPr>
          </a:p>
          <a:p>
            <a:pPr marL="12700" marR="5080" indent="1026794">
              <a:lnSpc>
                <a:spcPct val="101400"/>
              </a:lnSpc>
            </a:pP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Ве</a:t>
            </a:r>
            <a:r>
              <a:rPr dirty="0" sz="2300" spc="-35">
                <a:solidFill>
                  <a:srgbClr val="FFFFFF"/>
                </a:solidFill>
                <a:latin typeface="Verdana"/>
                <a:cs typeface="Verdana"/>
              </a:rPr>
              <a:t>тМе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ГТ</a:t>
            </a:r>
            <a:r>
              <a:rPr dirty="0" sz="2300" spc="114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>
                <a:solidFill>
                  <a:srgbClr val="FFFFFF"/>
                </a:solidFill>
                <a:latin typeface="Microsoft Sans Serif"/>
                <a:cs typeface="Microsoft Sans Serif"/>
              </a:rPr>
              <a:t>,  </a:t>
            </a:r>
            <a:r>
              <a:rPr dirty="0" sz="2300" spc="-80">
                <a:solidFill>
                  <a:srgbClr val="FFFFFF"/>
                </a:solidFill>
                <a:latin typeface="Verdana"/>
                <a:cs typeface="Verdana"/>
              </a:rPr>
              <a:t>до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то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11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16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9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10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215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300" spc="-16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 spc="-16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dirty="0" sz="23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75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dirty="0" sz="2300" spc="-5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ссо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endParaRPr sz="23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2300" b="1">
                <a:solidFill>
                  <a:srgbClr val="FFFFFF"/>
                </a:solidFill>
                <a:latin typeface="Arial"/>
                <a:cs typeface="Arial"/>
                <a:hlinkClick r:id="rId7"/>
              </a:rPr>
              <a:t>amermakov@yandex.ru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1484" y="5740886"/>
            <a:ext cx="3413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Санкт-Петербург,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22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сентября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599" y="359121"/>
            <a:ext cx="7000875" cy="4508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800" spc="-5" b="1">
                <a:solidFill>
                  <a:srgbClr val="000000"/>
                </a:solidFill>
                <a:latin typeface="Arial"/>
                <a:cs typeface="Arial"/>
              </a:rPr>
              <a:t>ВЕТЕРИНАРИЯ</a:t>
            </a:r>
            <a:r>
              <a:rPr dirty="0" sz="28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0000"/>
                </a:solidFill>
                <a:latin typeface="Arial"/>
                <a:cs typeface="Arial"/>
              </a:rPr>
              <a:t>—</a:t>
            </a:r>
            <a:r>
              <a:rPr dirty="0" sz="28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800" spc="40" b="1">
                <a:solidFill>
                  <a:srgbClr val="000000"/>
                </a:solidFill>
                <a:latin typeface="Arial"/>
                <a:cs typeface="Arial"/>
              </a:rPr>
              <a:t>ВЗГЛЯД</a:t>
            </a:r>
            <a:r>
              <a:rPr dirty="0" sz="28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dirty="0" sz="28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800" spc="10" b="1">
                <a:solidFill>
                  <a:srgbClr val="000000"/>
                </a:solidFill>
                <a:latin typeface="Arial"/>
                <a:cs typeface="Arial"/>
              </a:rPr>
              <a:t>БУДУЩЕЕ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5924" y="2145781"/>
            <a:ext cx="6912975" cy="43312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5373" y="1133480"/>
            <a:ext cx="10951845" cy="5267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1340" marR="320421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Искусственный</a:t>
            </a:r>
            <a:r>
              <a:rPr dirty="0" sz="2000" spc="-2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25" b="1">
                <a:solidFill>
                  <a:srgbClr val="00A1E9"/>
                </a:solidFill>
                <a:latin typeface="Arial"/>
                <a:cs typeface="Arial"/>
              </a:rPr>
              <a:t>интеллект</a:t>
            </a:r>
            <a:r>
              <a:rPr dirty="0" sz="2000" spc="-1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—</a:t>
            </a:r>
            <a:r>
              <a:rPr dirty="0" sz="2000" spc="-1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это</a:t>
            </a:r>
            <a:r>
              <a:rPr dirty="0" sz="2000" spc="-15" b="1">
                <a:solidFill>
                  <a:srgbClr val="00A1E9"/>
                </a:solidFill>
                <a:latin typeface="Arial"/>
                <a:cs typeface="Arial"/>
              </a:rPr>
              <a:t> будущее ветеринарной </a:t>
            </a:r>
            <a:r>
              <a:rPr dirty="0" sz="2000" spc="-54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30" b="1">
                <a:solidFill>
                  <a:srgbClr val="00A1E9"/>
                </a:solidFill>
                <a:latin typeface="Arial"/>
                <a:cs typeface="Arial"/>
              </a:rPr>
              <a:t>медицины</a:t>
            </a:r>
            <a:endParaRPr sz="2000">
              <a:latin typeface="Arial"/>
              <a:cs typeface="Arial"/>
            </a:endParaRPr>
          </a:p>
          <a:p>
            <a:pPr marL="935355" indent="-286385">
              <a:lnSpc>
                <a:spcPts val="2350"/>
              </a:lnSpc>
              <a:spcBef>
                <a:spcPts val="1375"/>
              </a:spcBef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spc="-200" b="1">
                <a:latin typeface="Arial"/>
                <a:cs typeface="Arial"/>
              </a:rPr>
              <a:t>Т</a:t>
            </a:r>
            <a:r>
              <a:rPr dirty="0" sz="2000" spc="-100" b="1">
                <a:latin typeface="Arial"/>
                <a:cs typeface="Arial"/>
              </a:rPr>
              <a:t>е</a:t>
            </a:r>
            <a:r>
              <a:rPr dirty="0" sz="2000" spc="-130" b="1">
                <a:latin typeface="Arial"/>
                <a:cs typeface="Arial"/>
              </a:rPr>
              <a:t>ле</a:t>
            </a:r>
            <a:r>
              <a:rPr dirty="0" sz="2000" spc="-100" b="1">
                <a:latin typeface="Arial"/>
                <a:cs typeface="Arial"/>
              </a:rPr>
              <a:t>м</a:t>
            </a:r>
            <a:r>
              <a:rPr dirty="0" sz="2000" spc="-105" b="1">
                <a:latin typeface="Arial"/>
                <a:cs typeface="Arial"/>
              </a:rPr>
              <a:t>е</a:t>
            </a:r>
            <a:r>
              <a:rPr dirty="0" sz="2000" spc="-100" b="1">
                <a:latin typeface="Arial"/>
                <a:cs typeface="Arial"/>
              </a:rPr>
              <a:t>дицин</a:t>
            </a:r>
            <a:r>
              <a:rPr dirty="0" sz="2000" spc="-105" b="1">
                <a:latin typeface="Arial"/>
                <a:cs typeface="Arial"/>
              </a:rPr>
              <a:t>а</a:t>
            </a:r>
            <a:r>
              <a:rPr dirty="0" sz="2000" b="1">
                <a:latin typeface="Arial"/>
                <a:cs typeface="Arial"/>
              </a:rPr>
              <a:t>: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30" b="1">
                <a:latin typeface="Arial"/>
                <a:cs typeface="Arial"/>
              </a:rPr>
              <a:t>б</a:t>
            </a:r>
            <a:r>
              <a:rPr dirty="0" sz="2000" spc="-155" b="1">
                <a:latin typeface="Arial"/>
                <a:cs typeface="Arial"/>
              </a:rPr>
              <a:t>у</a:t>
            </a:r>
            <a:r>
              <a:rPr dirty="0" sz="2000" spc="-80" b="1">
                <a:latin typeface="Arial"/>
                <a:cs typeface="Arial"/>
              </a:rPr>
              <a:t>д</a:t>
            </a:r>
            <a:r>
              <a:rPr dirty="0" sz="2000" spc="-105" b="1">
                <a:latin typeface="Arial"/>
                <a:cs typeface="Arial"/>
              </a:rPr>
              <a:t>у</a:t>
            </a:r>
            <a:r>
              <a:rPr dirty="0" sz="2000" spc="-100" b="1">
                <a:latin typeface="Arial"/>
                <a:cs typeface="Arial"/>
              </a:rPr>
              <a:t>щ</a:t>
            </a:r>
            <a:r>
              <a:rPr dirty="0" sz="2000" spc="-105" b="1">
                <a:latin typeface="Arial"/>
                <a:cs typeface="Arial"/>
              </a:rPr>
              <a:t>е</a:t>
            </a:r>
            <a:r>
              <a:rPr dirty="0" sz="2000" b="1">
                <a:latin typeface="Arial"/>
                <a:cs typeface="Arial"/>
              </a:rPr>
              <a:t>е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30" b="1">
                <a:latin typeface="Arial"/>
                <a:cs typeface="Arial"/>
              </a:rPr>
              <a:t>ко</a:t>
            </a:r>
            <a:r>
              <a:rPr dirty="0" sz="2000" spc="-100" b="1">
                <a:latin typeface="Arial"/>
                <a:cs typeface="Arial"/>
              </a:rPr>
              <a:t>м</a:t>
            </a:r>
            <a:r>
              <a:rPr dirty="0" sz="2000" spc="-130" b="1">
                <a:latin typeface="Arial"/>
                <a:cs typeface="Arial"/>
              </a:rPr>
              <a:t>м</a:t>
            </a:r>
            <a:r>
              <a:rPr dirty="0" sz="2000" spc="-105" b="1">
                <a:latin typeface="Arial"/>
                <a:cs typeface="Arial"/>
              </a:rPr>
              <a:t>у</a:t>
            </a:r>
            <a:r>
              <a:rPr dirty="0" sz="2000" spc="-100" b="1">
                <a:latin typeface="Arial"/>
                <a:cs typeface="Arial"/>
              </a:rPr>
              <a:t>ник</a:t>
            </a:r>
            <a:r>
              <a:rPr dirty="0" sz="2000" spc="-105" b="1">
                <a:latin typeface="Arial"/>
                <a:cs typeface="Arial"/>
              </a:rPr>
              <a:t>а</a:t>
            </a:r>
            <a:r>
              <a:rPr dirty="0" sz="2000" spc="-100" b="1">
                <a:latin typeface="Arial"/>
                <a:cs typeface="Arial"/>
              </a:rPr>
              <a:t>ци</a:t>
            </a:r>
            <a:r>
              <a:rPr dirty="0" sz="2000" b="1">
                <a:latin typeface="Arial"/>
                <a:cs typeface="Arial"/>
              </a:rPr>
              <a:t>й</a:t>
            </a:r>
            <a:endParaRPr sz="2000">
              <a:latin typeface="Arial"/>
              <a:cs typeface="Arial"/>
            </a:endParaRPr>
          </a:p>
          <a:p>
            <a:pPr marL="935355" marR="1762760" indent="-285750">
              <a:lnSpc>
                <a:spcPts val="2300"/>
              </a:lnSpc>
              <a:spcBef>
                <a:spcPts val="110"/>
              </a:spcBef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b="1">
                <a:latin typeface="Arial"/>
                <a:cs typeface="Arial"/>
              </a:rPr>
              <a:t>К </a:t>
            </a:r>
            <a:r>
              <a:rPr dirty="0" sz="2000" spc="-75" b="1">
                <a:latin typeface="Arial"/>
                <a:cs typeface="Arial"/>
              </a:rPr>
              <a:t>2025 </a:t>
            </a:r>
            <a:r>
              <a:rPr dirty="0" sz="2000" spc="-85" b="1">
                <a:latin typeface="Arial"/>
                <a:cs typeface="Arial"/>
              </a:rPr>
              <a:t>году </a:t>
            </a:r>
            <a:r>
              <a:rPr dirty="0" sz="2000" spc="-95" b="1">
                <a:latin typeface="Arial"/>
                <a:cs typeface="Arial"/>
              </a:rPr>
              <a:t>мировой </a:t>
            </a:r>
            <a:r>
              <a:rPr dirty="0" sz="2000" spc="-85" b="1">
                <a:latin typeface="Arial"/>
                <a:cs typeface="Arial"/>
              </a:rPr>
              <a:t>рынок </a:t>
            </a:r>
            <a:r>
              <a:rPr dirty="0" sz="2000" spc="-95" b="1">
                <a:latin typeface="Arial"/>
                <a:cs typeface="Arial"/>
              </a:rPr>
              <a:t>носимых </a:t>
            </a:r>
            <a:r>
              <a:rPr dirty="0" sz="2000" spc="-100" b="1">
                <a:latin typeface="Arial"/>
                <a:cs typeface="Arial"/>
              </a:rPr>
              <a:t>устройств </a:t>
            </a:r>
            <a:r>
              <a:rPr dirty="0" sz="2000" spc="-70" b="1">
                <a:latin typeface="Arial"/>
                <a:cs typeface="Arial"/>
              </a:rPr>
              <a:t>для </a:t>
            </a:r>
            <a:r>
              <a:rPr dirty="0" sz="2000" spc="-105" b="1">
                <a:latin typeface="Arial"/>
                <a:cs typeface="Arial"/>
              </a:rPr>
              <a:t>удаленного </a:t>
            </a:r>
            <a:r>
              <a:rPr dirty="0" sz="2000" spc="-100" b="1">
                <a:latin typeface="Arial"/>
                <a:cs typeface="Arial"/>
              </a:rPr>
              <a:t> мониторинга</a:t>
            </a:r>
            <a:r>
              <a:rPr dirty="0" sz="2000" spc="-195" b="1">
                <a:latin typeface="Arial"/>
                <a:cs typeface="Arial"/>
              </a:rPr>
              <a:t> </a:t>
            </a:r>
            <a:r>
              <a:rPr dirty="0" sz="2000" spc="-95" b="1">
                <a:latin typeface="Arial"/>
                <a:cs typeface="Arial"/>
              </a:rPr>
              <a:t>здоровья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и</a:t>
            </a:r>
            <a:r>
              <a:rPr dirty="0" sz="2000" spc="-195" b="1">
                <a:latin typeface="Arial"/>
                <a:cs typeface="Arial"/>
              </a:rPr>
              <a:t> </a:t>
            </a:r>
            <a:r>
              <a:rPr dirty="0" sz="2000" spc="-100" b="1">
                <a:latin typeface="Arial"/>
                <a:cs typeface="Arial"/>
              </a:rPr>
              <a:t>активности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00" b="1">
                <a:latin typeface="Arial"/>
                <a:cs typeface="Arial"/>
              </a:rPr>
              <a:t>домашних</a:t>
            </a:r>
            <a:r>
              <a:rPr dirty="0" sz="2000" spc="-190" b="1">
                <a:latin typeface="Arial"/>
                <a:cs typeface="Arial"/>
              </a:rPr>
              <a:t> </a:t>
            </a:r>
            <a:r>
              <a:rPr dirty="0" sz="2000" spc="-105" b="1">
                <a:latin typeface="Arial"/>
                <a:cs typeface="Arial"/>
              </a:rPr>
              <a:t>животных</a:t>
            </a:r>
            <a:r>
              <a:rPr dirty="0" sz="2000" spc="-195" b="1">
                <a:latin typeface="Arial"/>
                <a:cs typeface="Arial"/>
              </a:rPr>
              <a:t> </a:t>
            </a:r>
            <a:r>
              <a:rPr dirty="0" sz="2000" spc="-100" b="1">
                <a:latin typeface="Arial"/>
                <a:cs typeface="Arial"/>
              </a:rPr>
              <a:t>достигнет</a:t>
            </a:r>
            <a:r>
              <a:rPr dirty="0" sz="2000" spc="-195" b="1">
                <a:latin typeface="Arial"/>
                <a:cs typeface="Arial"/>
              </a:rPr>
              <a:t> </a:t>
            </a:r>
            <a:r>
              <a:rPr dirty="0" sz="2000" spc="-50" b="1">
                <a:latin typeface="Arial"/>
                <a:cs typeface="Arial"/>
              </a:rPr>
              <a:t>$8 </a:t>
            </a:r>
            <a:r>
              <a:rPr dirty="0" sz="2000" spc="-540" b="1">
                <a:latin typeface="Arial"/>
                <a:cs typeface="Arial"/>
              </a:rPr>
              <a:t> </a:t>
            </a:r>
            <a:r>
              <a:rPr dirty="0" sz="2000" spc="-90" b="1">
                <a:latin typeface="Arial"/>
                <a:cs typeface="Arial"/>
              </a:rPr>
              <a:t>млрд</a:t>
            </a:r>
            <a:endParaRPr sz="2000">
              <a:latin typeface="Arial"/>
              <a:cs typeface="Arial"/>
            </a:endParaRPr>
          </a:p>
          <a:p>
            <a:pPr marL="935355" indent="-286385">
              <a:lnSpc>
                <a:spcPts val="2190"/>
              </a:lnSpc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spc="-100" b="1">
                <a:latin typeface="Arial"/>
                <a:cs typeface="Arial"/>
              </a:rPr>
              <a:t>С</a:t>
            </a:r>
            <a:r>
              <a:rPr dirty="0" sz="2000" spc="-130" b="1">
                <a:latin typeface="Arial"/>
                <a:cs typeface="Arial"/>
              </a:rPr>
              <a:t>л</a:t>
            </a:r>
            <a:r>
              <a:rPr dirty="0" sz="2000" spc="-80" b="1">
                <a:latin typeface="Arial"/>
                <a:cs typeface="Arial"/>
              </a:rPr>
              <a:t>у</a:t>
            </a:r>
            <a:r>
              <a:rPr dirty="0" sz="2000" spc="-100" b="1">
                <a:latin typeface="Arial"/>
                <a:cs typeface="Arial"/>
              </a:rPr>
              <a:t>ж</a:t>
            </a:r>
            <a:r>
              <a:rPr dirty="0" sz="2000" spc="-105" b="1">
                <a:latin typeface="Arial"/>
                <a:cs typeface="Arial"/>
              </a:rPr>
              <a:t>б</a:t>
            </a:r>
            <a:r>
              <a:rPr dirty="0" sz="2000" b="1">
                <a:latin typeface="Arial"/>
                <a:cs typeface="Arial"/>
              </a:rPr>
              <a:t>а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30" b="1">
                <a:latin typeface="Arial"/>
                <a:cs typeface="Arial"/>
              </a:rPr>
              <a:t>вет</a:t>
            </a:r>
            <a:r>
              <a:rPr dirty="0" sz="2000" spc="-150" b="1">
                <a:latin typeface="Arial"/>
                <a:cs typeface="Arial"/>
              </a:rPr>
              <a:t>о</a:t>
            </a:r>
            <a:r>
              <a:rPr dirty="0" sz="2000" spc="-130" b="1">
                <a:latin typeface="Arial"/>
                <a:cs typeface="Arial"/>
              </a:rPr>
              <a:t>л</a:t>
            </a:r>
            <a:r>
              <a:rPr dirty="0" sz="2000" spc="-100" b="1">
                <a:latin typeface="Arial"/>
                <a:cs typeface="Arial"/>
              </a:rPr>
              <a:t>о</a:t>
            </a:r>
            <a:r>
              <a:rPr dirty="0" sz="2000" spc="-105" b="1">
                <a:latin typeface="Arial"/>
                <a:cs typeface="Arial"/>
              </a:rPr>
              <a:t>ги</a:t>
            </a:r>
            <a:r>
              <a:rPr dirty="0" sz="2000" b="1">
                <a:latin typeface="Arial"/>
                <a:cs typeface="Arial"/>
              </a:rPr>
              <a:t>и</a:t>
            </a:r>
            <a:r>
              <a:rPr dirty="0" sz="2000" spc="-204" b="1">
                <a:latin typeface="Arial"/>
                <a:cs typeface="Arial"/>
              </a:rPr>
              <a:t> </a:t>
            </a:r>
            <a:r>
              <a:rPr dirty="0" sz="2000" spc="-100" b="1">
                <a:latin typeface="Arial"/>
                <a:cs typeface="Arial"/>
              </a:rPr>
              <a:t>(</a:t>
            </a:r>
            <a:r>
              <a:rPr dirty="0" sz="2000" spc="-105" b="1">
                <a:latin typeface="Arial"/>
                <a:cs typeface="Arial"/>
              </a:rPr>
              <a:t>ИИ</a:t>
            </a:r>
            <a:r>
              <a:rPr dirty="0" sz="2000" b="1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marL="935355" indent="-286385">
              <a:lnSpc>
                <a:spcPts val="2300"/>
              </a:lnSpc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spc="-150" b="1">
                <a:latin typeface="Arial"/>
                <a:cs typeface="Arial"/>
              </a:rPr>
              <a:t>Р</a:t>
            </a:r>
            <a:r>
              <a:rPr dirty="0" sz="2000" spc="-100" b="1">
                <a:latin typeface="Arial"/>
                <a:cs typeface="Arial"/>
              </a:rPr>
              <a:t>ед</a:t>
            </a:r>
            <a:r>
              <a:rPr dirty="0" sz="2000" spc="-105" b="1">
                <a:latin typeface="Arial"/>
                <a:cs typeface="Arial"/>
              </a:rPr>
              <a:t>ак</a:t>
            </a:r>
            <a:r>
              <a:rPr dirty="0" sz="2000" spc="-100" b="1">
                <a:latin typeface="Arial"/>
                <a:cs typeface="Arial"/>
              </a:rPr>
              <a:t>тиро</a:t>
            </a:r>
            <a:r>
              <a:rPr dirty="0" sz="2000" spc="-130" b="1">
                <a:latin typeface="Arial"/>
                <a:cs typeface="Arial"/>
              </a:rPr>
              <a:t>в</a:t>
            </a:r>
            <a:r>
              <a:rPr dirty="0" sz="2000" spc="-105" b="1">
                <a:latin typeface="Arial"/>
                <a:cs typeface="Arial"/>
              </a:rPr>
              <a:t>а</a:t>
            </a:r>
            <a:r>
              <a:rPr dirty="0" sz="2000" spc="-100" b="1">
                <a:latin typeface="Arial"/>
                <a:cs typeface="Arial"/>
              </a:rPr>
              <a:t>ни</a:t>
            </a:r>
            <a:r>
              <a:rPr dirty="0" sz="2000" b="1">
                <a:latin typeface="Arial"/>
                <a:cs typeface="Arial"/>
              </a:rPr>
              <a:t>е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05" b="1">
                <a:latin typeface="Arial"/>
                <a:cs typeface="Arial"/>
              </a:rPr>
              <a:t>ге</a:t>
            </a:r>
            <a:r>
              <a:rPr dirty="0" sz="2000" spc="-100" b="1">
                <a:latin typeface="Arial"/>
                <a:cs typeface="Arial"/>
              </a:rPr>
              <a:t>н</a:t>
            </a:r>
            <a:r>
              <a:rPr dirty="0" sz="2000" spc="-130" b="1">
                <a:latin typeface="Arial"/>
                <a:cs typeface="Arial"/>
              </a:rPr>
              <a:t>ом</a:t>
            </a:r>
            <a:r>
              <a:rPr dirty="0" sz="2000" b="1">
                <a:latin typeface="Arial"/>
                <a:cs typeface="Arial"/>
              </a:rPr>
              <a:t>а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00" b="1">
                <a:latin typeface="Arial"/>
                <a:cs typeface="Arial"/>
              </a:rPr>
              <a:t>(</a:t>
            </a:r>
            <a:r>
              <a:rPr dirty="0" sz="2000" spc="-105" b="1">
                <a:latin typeface="Arial"/>
                <a:cs typeface="Arial"/>
              </a:rPr>
              <a:t>CR</a:t>
            </a:r>
            <a:r>
              <a:rPr dirty="0" sz="2000" spc="-100" b="1">
                <a:latin typeface="Arial"/>
                <a:cs typeface="Arial"/>
              </a:rPr>
              <a:t>ISP</a:t>
            </a:r>
            <a:r>
              <a:rPr dirty="0" sz="2000" spc="-105" b="1">
                <a:latin typeface="Arial"/>
                <a:cs typeface="Arial"/>
              </a:rPr>
              <a:t>R</a:t>
            </a:r>
            <a:r>
              <a:rPr dirty="0" sz="2000" spc="-100" b="1">
                <a:latin typeface="Arial"/>
                <a:cs typeface="Arial"/>
              </a:rPr>
              <a:t>-</a:t>
            </a:r>
            <a:r>
              <a:rPr dirty="0" sz="2000" spc="-105" b="1">
                <a:latin typeface="Arial"/>
                <a:cs typeface="Arial"/>
              </a:rPr>
              <a:t>Cas9</a:t>
            </a:r>
            <a:r>
              <a:rPr dirty="0" sz="2000" b="1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marL="935355" indent="-286385">
              <a:lnSpc>
                <a:spcPts val="2300"/>
              </a:lnSpc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spc="-105" b="1">
                <a:latin typeface="Arial"/>
                <a:cs typeface="Arial"/>
              </a:rPr>
              <a:t>И</a:t>
            </a:r>
            <a:r>
              <a:rPr dirty="0" sz="2000" spc="-100" b="1">
                <a:latin typeface="Arial"/>
                <a:cs typeface="Arial"/>
              </a:rPr>
              <a:t>ск</a:t>
            </a:r>
            <a:r>
              <a:rPr dirty="0" sz="2000" spc="-155" b="1">
                <a:latin typeface="Arial"/>
                <a:cs typeface="Arial"/>
              </a:rPr>
              <a:t>у</a:t>
            </a:r>
            <a:r>
              <a:rPr dirty="0" sz="2000" spc="-100" b="1">
                <a:latin typeface="Arial"/>
                <a:cs typeface="Arial"/>
              </a:rPr>
              <a:t>сс</a:t>
            </a:r>
            <a:r>
              <a:rPr dirty="0" sz="2000" spc="-105" b="1">
                <a:latin typeface="Arial"/>
                <a:cs typeface="Arial"/>
              </a:rPr>
              <a:t>т</a:t>
            </a:r>
            <a:r>
              <a:rPr dirty="0" sz="2000" spc="-130" b="1">
                <a:latin typeface="Arial"/>
                <a:cs typeface="Arial"/>
              </a:rPr>
              <a:t>в</a:t>
            </a:r>
            <a:r>
              <a:rPr dirty="0" sz="2000" spc="-100" b="1">
                <a:latin typeface="Arial"/>
                <a:cs typeface="Arial"/>
              </a:rPr>
              <a:t>е</a:t>
            </a:r>
            <a:r>
              <a:rPr dirty="0" sz="2000" spc="-105" b="1">
                <a:latin typeface="Arial"/>
                <a:cs typeface="Arial"/>
              </a:rPr>
              <a:t>нны</a:t>
            </a:r>
            <a:r>
              <a:rPr dirty="0" sz="2000" b="1">
                <a:latin typeface="Arial"/>
                <a:cs typeface="Arial"/>
              </a:rPr>
              <a:t>е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05" b="1">
                <a:latin typeface="Arial"/>
                <a:cs typeface="Arial"/>
              </a:rPr>
              <a:t>орг</a:t>
            </a:r>
            <a:r>
              <a:rPr dirty="0" sz="2000" spc="-100" b="1">
                <a:latin typeface="Arial"/>
                <a:cs typeface="Arial"/>
              </a:rPr>
              <a:t>а</a:t>
            </a:r>
            <a:r>
              <a:rPr dirty="0" sz="2000" spc="-105" b="1">
                <a:latin typeface="Arial"/>
                <a:cs typeface="Arial"/>
              </a:rPr>
              <a:t>ны</a:t>
            </a:r>
            <a:endParaRPr sz="2000">
              <a:latin typeface="Arial"/>
              <a:cs typeface="Arial"/>
            </a:endParaRPr>
          </a:p>
          <a:p>
            <a:pPr marL="935355" indent="-286385">
              <a:lnSpc>
                <a:spcPts val="2350"/>
              </a:lnSpc>
              <a:buFont typeface="Microsoft Sans Serif"/>
              <a:buChar char="•"/>
              <a:tabLst>
                <a:tab pos="935355" algn="l"/>
                <a:tab pos="935990" algn="l"/>
              </a:tabLst>
            </a:pPr>
            <a:r>
              <a:rPr dirty="0" sz="2000" spc="-200" b="1">
                <a:latin typeface="Arial"/>
                <a:cs typeface="Arial"/>
              </a:rPr>
              <a:t>Т</a:t>
            </a:r>
            <a:r>
              <a:rPr dirty="0" sz="2000" spc="-100" b="1">
                <a:latin typeface="Arial"/>
                <a:cs typeface="Arial"/>
              </a:rPr>
              <a:t>ер</a:t>
            </a:r>
            <a:r>
              <a:rPr dirty="0" sz="2000" spc="-105" b="1">
                <a:latin typeface="Arial"/>
                <a:cs typeface="Arial"/>
              </a:rPr>
              <a:t>а</a:t>
            </a:r>
            <a:r>
              <a:rPr dirty="0" sz="2000" spc="-100" b="1">
                <a:latin typeface="Arial"/>
                <a:cs typeface="Arial"/>
              </a:rPr>
              <a:t>пи</a:t>
            </a:r>
            <a:r>
              <a:rPr dirty="0" sz="2000" b="1">
                <a:latin typeface="Arial"/>
                <a:cs typeface="Arial"/>
              </a:rPr>
              <a:t>я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105" b="1">
                <a:latin typeface="Arial"/>
                <a:cs typeface="Arial"/>
              </a:rPr>
              <a:t>с</a:t>
            </a:r>
            <a:r>
              <a:rPr dirty="0" sz="2000" spc="-100" b="1">
                <a:latin typeface="Arial"/>
                <a:cs typeface="Arial"/>
              </a:rPr>
              <a:t>т</a:t>
            </a:r>
            <a:r>
              <a:rPr dirty="0" sz="2000" spc="-130" b="1">
                <a:latin typeface="Arial"/>
                <a:cs typeface="Arial"/>
              </a:rPr>
              <a:t>в</a:t>
            </a:r>
            <a:r>
              <a:rPr dirty="0" sz="2000" spc="-150" b="1">
                <a:latin typeface="Arial"/>
                <a:cs typeface="Arial"/>
              </a:rPr>
              <a:t>о</a:t>
            </a:r>
            <a:r>
              <a:rPr dirty="0" sz="2000" spc="-130" b="1">
                <a:latin typeface="Arial"/>
                <a:cs typeface="Arial"/>
              </a:rPr>
              <a:t>л</a:t>
            </a:r>
            <a:r>
              <a:rPr dirty="0" sz="2000" spc="-100" b="1">
                <a:latin typeface="Arial"/>
                <a:cs typeface="Arial"/>
              </a:rPr>
              <a:t>овым</a:t>
            </a:r>
            <a:r>
              <a:rPr dirty="0" sz="2000" b="1">
                <a:latin typeface="Arial"/>
                <a:cs typeface="Arial"/>
              </a:rPr>
              <a:t>и</a:t>
            </a:r>
            <a:r>
              <a:rPr dirty="0" sz="2000" spc="-200" b="1">
                <a:latin typeface="Arial"/>
                <a:cs typeface="Arial"/>
              </a:rPr>
              <a:t> </a:t>
            </a:r>
            <a:r>
              <a:rPr dirty="0" sz="2000" spc="-75" b="1">
                <a:latin typeface="Arial"/>
                <a:cs typeface="Arial"/>
              </a:rPr>
              <a:t>к</a:t>
            </a:r>
            <a:r>
              <a:rPr dirty="0" sz="2000" spc="-130" b="1">
                <a:latin typeface="Arial"/>
                <a:cs typeface="Arial"/>
              </a:rPr>
              <a:t>ле</a:t>
            </a:r>
            <a:r>
              <a:rPr dirty="0" sz="2000" spc="-100" b="1">
                <a:latin typeface="Arial"/>
                <a:cs typeface="Arial"/>
              </a:rPr>
              <a:t>тк</a:t>
            </a:r>
            <a:r>
              <a:rPr dirty="0" sz="2000" spc="-105" b="1">
                <a:latin typeface="Arial"/>
                <a:cs typeface="Arial"/>
              </a:rPr>
              <a:t>а</a:t>
            </a:r>
            <a:r>
              <a:rPr dirty="0" sz="2000" spc="-100" b="1">
                <a:latin typeface="Arial"/>
                <a:cs typeface="Arial"/>
              </a:rPr>
              <a:t>м</a:t>
            </a:r>
            <a:r>
              <a:rPr dirty="0" sz="2000" b="1">
                <a:latin typeface="Arial"/>
                <a:cs typeface="Arial"/>
              </a:rPr>
              <a:t>и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algn="just" marL="12700" marR="4413885">
              <a:lnSpc>
                <a:spcPct val="106500"/>
              </a:lnSpc>
              <a:spcBef>
                <a:spcPts val="1895"/>
              </a:spcBef>
            </a:pPr>
            <a:r>
              <a:rPr dirty="0" sz="1800" spc="-20">
                <a:solidFill>
                  <a:srgbClr val="FF2600"/>
                </a:solidFill>
                <a:latin typeface="Calibri"/>
                <a:cs typeface="Calibri"/>
              </a:rPr>
              <a:t>Будущее</a:t>
            </a:r>
            <a:r>
              <a:rPr dirty="0" sz="1800" spc="-15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ветеринарной</a:t>
            </a:r>
            <a:r>
              <a:rPr dirty="0" sz="180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медицины</a:t>
            </a:r>
            <a:r>
              <a:rPr dirty="0" sz="1800">
                <a:solidFill>
                  <a:srgbClr val="FF2600"/>
                </a:solidFill>
                <a:latin typeface="Calibri"/>
                <a:cs typeface="Calibri"/>
              </a:rPr>
              <a:t> –</a:t>
            </a:r>
            <a:r>
              <a:rPr dirty="0" sz="1800" spc="5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2600"/>
                </a:solidFill>
                <a:latin typeface="Calibri"/>
                <a:cs typeface="Calibri"/>
              </a:rPr>
              <a:t>это</a:t>
            </a:r>
            <a:r>
              <a:rPr dirty="0" sz="1800" spc="-1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2600"/>
                </a:solidFill>
                <a:latin typeface="Calibri"/>
                <a:cs typeface="Calibri"/>
              </a:rPr>
              <a:t>будущее</a:t>
            </a:r>
            <a:r>
              <a:rPr dirty="0" sz="1800" spc="-15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непрерывной </a:t>
            </a:r>
            <a:r>
              <a:rPr dirty="0" sz="180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105">
                <a:solidFill>
                  <a:srgbClr val="FF2600"/>
                </a:solidFill>
                <a:latin typeface="Calibri"/>
                <a:cs typeface="Calibri"/>
              </a:rPr>
              <a:t>эволюции,</a:t>
            </a:r>
            <a:r>
              <a:rPr dirty="0" sz="1800" spc="110">
                <a:solidFill>
                  <a:srgbClr val="FF2600"/>
                </a:solidFill>
                <a:latin typeface="Calibri"/>
                <a:cs typeface="Calibri"/>
              </a:rPr>
              <a:t> подпитываемой</a:t>
            </a:r>
            <a:r>
              <a:rPr dirty="0" sz="1800" spc="114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110">
                <a:solidFill>
                  <a:srgbClr val="FF2600"/>
                </a:solidFill>
                <a:latin typeface="Calibri"/>
                <a:cs typeface="Calibri"/>
              </a:rPr>
              <a:t>научными</a:t>
            </a:r>
            <a:r>
              <a:rPr dirty="0" sz="1800" spc="114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120">
                <a:solidFill>
                  <a:srgbClr val="FF2600"/>
                </a:solidFill>
                <a:latin typeface="Calibri"/>
                <a:cs typeface="Calibri"/>
              </a:rPr>
              <a:t>исследованиями, </a:t>
            </a:r>
            <a:r>
              <a:rPr dirty="0" sz="1800" spc="125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технологическими</a:t>
            </a:r>
            <a:r>
              <a:rPr dirty="0" sz="1800" spc="-1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достижениями </a:t>
            </a:r>
            <a:r>
              <a:rPr dirty="0" sz="1800">
                <a:solidFill>
                  <a:srgbClr val="FF2600"/>
                </a:solidFill>
                <a:latin typeface="Calibri"/>
                <a:cs typeface="Calibri"/>
              </a:rPr>
              <a:t>и</a:t>
            </a:r>
            <a:r>
              <a:rPr dirty="0" sz="1800" spc="-5">
                <a:solidFill>
                  <a:srgbClr val="FF2600"/>
                </a:solidFill>
                <a:latin typeface="Calibri"/>
                <a:cs typeface="Calibri"/>
              </a:rPr>
              <a:t> инновационными</a:t>
            </a:r>
            <a:r>
              <a:rPr dirty="0" sz="1800" spc="-1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2600"/>
                </a:solidFill>
                <a:latin typeface="Calibri"/>
                <a:cs typeface="Calibri"/>
              </a:rPr>
              <a:t>решениями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Ермаков,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Дюсенова,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2023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7016" y="246477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23108" y="6206217"/>
            <a:ext cx="2038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latin typeface="Trebuchet MS"/>
                <a:cs typeface="Trebuchet MS"/>
              </a:rPr>
              <a:t>1</a:t>
            </a:r>
            <a:r>
              <a:rPr dirty="0" sz="900" spc="-459">
                <a:latin typeface="Trebuchet MS"/>
                <a:cs typeface="Trebuchet MS"/>
              </a:rPr>
              <a:t>1</a:t>
            </a:r>
            <a:r>
              <a:rPr dirty="0" sz="900" spc="-15">
                <a:latin typeface="Trebuchet MS"/>
                <a:cs typeface="Trebuchet MS"/>
              </a:rPr>
              <a:t>0</a:t>
            </a:r>
            <a:r>
              <a:rPr dirty="0" sz="900">
                <a:latin typeface="Trebuchet MS"/>
                <a:cs typeface="Trebuchet MS"/>
              </a:rPr>
              <a:t>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6712" y="1563648"/>
            <a:ext cx="3007995" cy="116522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215"/>
              </a:spcBef>
            </a:pP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СЕРГЕЙ</a:t>
            </a:r>
            <a:r>
              <a:rPr dirty="0" sz="1400" spc="-3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МЕНДОСА,</a:t>
            </a:r>
            <a:r>
              <a:rPr dirty="0" sz="1400" spc="-5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2019:</a:t>
            </a:r>
            <a:endParaRPr sz="1400">
              <a:latin typeface="Georgia"/>
              <a:cs typeface="Georgia"/>
            </a:endParaRPr>
          </a:p>
          <a:p>
            <a:pPr marL="12700" marR="5080" indent="11430">
              <a:lnSpc>
                <a:spcPct val="106800"/>
              </a:lnSpc>
            </a:pP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именно</a:t>
            </a:r>
            <a:r>
              <a:rPr dirty="0" sz="1400" spc="-3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из-за</a:t>
            </a:r>
            <a:r>
              <a:rPr dirty="0" sz="1400" spc="-3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u="sng" sz="140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Georgia"/>
                <a:cs typeface="Georgia"/>
              </a:rPr>
              <a:t>проблем</a:t>
            </a:r>
            <a:r>
              <a:rPr dirty="0" u="sng" sz="1400" spc="-2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40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Georgia"/>
                <a:cs typeface="Georgia"/>
              </a:rPr>
              <a:t>с</a:t>
            </a:r>
            <a:r>
              <a:rPr dirty="0" u="sng" sz="140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40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Georgia"/>
                <a:cs typeface="Georgia"/>
              </a:rPr>
              <a:t>кадрами</a:t>
            </a:r>
            <a:r>
              <a:rPr dirty="0" sz="1400" spc="-2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во </a:t>
            </a:r>
            <a:r>
              <a:rPr dirty="0" sz="1400" spc="-32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многом </a:t>
            </a: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в России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сравнительно </a:t>
            </a: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немного</a:t>
            </a: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современных сетевых </a:t>
            </a:r>
            <a:r>
              <a:rPr dirty="0" sz="1400">
                <a:solidFill>
                  <a:srgbClr val="333333"/>
                </a:solidFill>
                <a:latin typeface="Georgia"/>
                <a:cs typeface="Georgia"/>
              </a:rPr>
              <a:t> ветеринарных</a:t>
            </a:r>
            <a:r>
              <a:rPr dirty="0" sz="1400" spc="32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Georgia"/>
                <a:cs typeface="Georgia"/>
              </a:rPr>
              <a:t>клиник</a:t>
            </a:r>
            <a:endParaRPr sz="14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27231" y="2187953"/>
            <a:ext cx="3141345" cy="1701164"/>
            <a:chOff x="6427231" y="2187953"/>
            <a:chExt cx="3141345" cy="170116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4464" y="3010370"/>
              <a:ext cx="1583974" cy="8786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7231" y="2187953"/>
              <a:ext cx="1583974" cy="158397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6" y="0"/>
            <a:ext cx="1812258" cy="16592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11931" y="106972"/>
            <a:ext cx="1201095" cy="127456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60103" y="254080"/>
            <a:ext cx="6010275" cy="8255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26720" marR="5080" indent="-414655">
              <a:lnSpc>
                <a:spcPct val="145800"/>
              </a:lnSpc>
              <a:spcBef>
                <a:spcPts val="100"/>
              </a:spcBef>
            </a:pPr>
            <a:r>
              <a:rPr dirty="0" sz="1800" spc="-60">
                <a:solidFill>
                  <a:srgbClr val="0433FF"/>
                </a:solidFill>
                <a:latin typeface="Georgia"/>
                <a:cs typeface="Georgia"/>
              </a:rPr>
              <a:t>КАК</a:t>
            </a:r>
            <a:r>
              <a:rPr dirty="0" sz="1800" spc="-17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85">
                <a:solidFill>
                  <a:srgbClr val="0433FF"/>
                </a:solidFill>
                <a:latin typeface="Georgia"/>
                <a:cs typeface="Georgia"/>
              </a:rPr>
              <a:t>ВЕТЕРИНАРНОЕ</a:t>
            </a:r>
            <a:r>
              <a:rPr dirty="0" sz="1800" spc="-170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85">
                <a:solidFill>
                  <a:srgbClr val="0433FF"/>
                </a:solidFill>
                <a:latin typeface="Georgia"/>
                <a:cs typeface="Georgia"/>
              </a:rPr>
              <a:t>ОБРАЗОВАНИЕ</a:t>
            </a:r>
            <a:r>
              <a:rPr dirty="0" sz="1800" spc="-180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0433FF"/>
                </a:solidFill>
                <a:latin typeface="Georgia"/>
                <a:cs typeface="Georgia"/>
              </a:rPr>
              <a:t>УБИВАЕТ</a:t>
            </a:r>
            <a:r>
              <a:rPr dirty="0" sz="1800" spc="-8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БИЗНЕС </a:t>
            </a:r>
            <a:r>
              <a:rPr dirty="0" sz="1800" spc="-420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ИЛ</a:t>
            </a:r>
            <a:r>
              <a:rPr dirty="0" sz="1800">
                <a:solidFill>
                  <a:srgbClr val="0433FF"/>
                </a:solidFill>
                <a:latin typeface="Georgia"/>
                <a:cs typeface="Georgia"/>
              </a:rPr>
              <a:t>И</a:t>
            </a:r>
            <a:r>
              <a:rPr dirty="0" sz="1800" spc="-17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КТ</a:t>
            </a:r>
            <a:r>
              <a:rPr dirty="0" sz="1800">
                <a:solidFill>
                  <a:srgbClr val="0433FF"/>
                </a:solidFill>
                <a:latin typeface="Georgia"/>
                <a:cs typeface="Georgia"/>
              </a:rPr>
              <a:t>О</a:t>
            </a:r>
            <a:r>
              <a:rPr dirty="0" sz="1800" spc="-17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РЕАЛЬ</a:t>
            </a:r>
            <a:r>
              <a:rPr dirty="0" sz="1800" spc="-85">
                <a:solidFill>
                  <a:srgbClr val="0433FF"/>
                </a:solidFill>
                <a:latin typeface="Georgia"/>
                <a:cs typeface="Georgia"/>
              </a:rPr>
              <a:t>Н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Ы</a:t>
            </a:r>
            <a:r>
              <a:rPr dirty="0" sz="1800">
                <a:solidFill>
                  <a:srgbClr val="0433FF"/>
                </a:solidFill>
                <a:latin typeface="Georgia"/>
                <a:cs typeface="Georgia"/>
              </a:rPr>
              <a:t>Й</a:t>
            </a:r>
            <a:r>
              <a:rPr dirty="0" sz="1800" spc="-17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ЗАК</a:t>
            </a:r>
            <a:r>
              <a:rPr dirty="0" sz="1800" spc="-85">
                <a:solidFill>
                  <a:srgbClr val="0433FF"/>
                </a:solidFill>
                <a:latin typeface="Georgia"/>
                <a:cs typeface="Georgia"/>
              </a:rPr>
              <a:t>АЗ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ЧИ</a:t>
            </a:r>
            <a:r>
              <a:rPr dirty="0" sz="1800">
                <a:solidFill>
                  <a:srgbClr val="0433FF"/>
                </a:solidFill>
                <a:latin typeface="Georgia"/>
                <a:cs typeface="Georgia"/>
              </a:rPr>
              <a:t>К</a:t>
            </a:r>
            <a:r>
              <a:rPr dirty="0" sz="1800" spc="-175">
                <a:solidFill>
                  <a:srgbClr val="0433FF"/>
                </a:solidFill>
                <a:latin typeface="Georgia"/>
                <a:cs typeface="Georgia"/>
              </a:rPr>
              <a:t> </a:t>
            </a:r>
            <a:r>
              <a:rPr dirty="0" sz="1800" spc="-90">
                <a:solidFill>
                  <a:srgbClr val="0433FF"/>
                </a:solidFill>
                <a:latin typeface="Georgia"/>
                <a:cs typeface="Georgia"/>
              </a:rPr>
              <a:t>ИЗМЕНЕНИЙ</a:t>
            </a:r>
            <a:r>
              <a:rPr dirty="0" sz="1800">
                <a:solidFill>
                  <a:srgbClr val="0433FF"/>
                </a:solidFill>
                <a:latin typeface="Georgia"/>
                <a:cs typeface="Georgia"/>
              </a:rPr>
              <a:t>?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СЕРГЕЙ</a:t>
            </a:r>
            <a:r>
              <a:rPr dirty="0" spc="-15"/>
              <a:t> </a:t>
            </a:r>
            <a:r>
              <a:rPr dirty="0" spc="-25"/>
              <a:t>СЕРЕДА,</a:t>
            </a:r>
            <a:r>
              <a:rPr dirty="0" spc="10"/>
              <a:t> </a:t>
            </a:r>
            <a:r>
              <a:rPr dirty="0" spc="-5"/>
              <a:t>1998-2018: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</a:p>
          <a:p>
            <a:pPr marL="12700" marR="5080" indent="11430">
              <a:lnSpc>
                <a:spcPts val="1789"/>
              </a:lnSpc>
            </a:pPr>
            <a:r>
              <a:rPr dirty="0"/>
              <a:t>Я </a:t>
            </a:r>
            <a:r>
              <a:rPr dirty="0" spc="-5"/>
              <a:t>написал </a:t>
            </a:r>
            <a:r>
              <a:rPr dirty="0" spc="5"/>
              <a:t>пять </a:t>
            </a:r>
            <a:r>
              <a:rPr dirty="0" spc="-15"/>
              <a:t>писем </a:t>
            </a:r>
            <a:r>
              <a:rPr dirty="0" spc="-25"/>
              <a:t>за</a:t>
            </a:r>
            <a:r>
              <a:rPr dirty="0" spc="-20"/>
              <a:t> </a:t>
            </a:r>
            <a:r>
              <a:rPr dirty="0"/>
              <a:t>последние </a:t>
            </a:r>
            <a:r>
              <a:rPr dirty="0" spc="5"/>
              <a:t> </a:t>
            </a:r>
            <a:r>
              <a:rPr dirty="0" spc="-20"/>
              <a:t>несколько</a:t>
            </a:r>
            <a:r>
              <a:rPr dirty="0" spc="30"/>
              <a:t> </a:t>
            </a:r>
            <a:r>
              <a:rPr dirty="0" spc="-5"/>
              <a:t>лет:</a:t>
            </a:r>
            <a:r>
              <a:rPr dirty="0" spc="35"/>
              <a:t> </a:t>
            </a:r>
            <a:r>
              <a:rPr dirty="0"/>
              <a:t>в</a:t>
            </a:r>
            <a:r>
              <a:rPr dirty="0" spc="110"/>
              <a:t> </a:t>
            </a:r>
            <a:r>
              <a:rPr dirty="0" spc="10"/>
              <a:t>Министерство </a:t>
            </a:r>
            <a:r>
              <a:rPr dirty="0" spc="15"/>
              <a:t> </a:t>
            </a:r>
            <a:r>
              <a:rPr dirty="0" spc="-10"/>
              <a:t>образования</a:t>
            </a:r>
            <a:r>
              <a:rPr dirty="0" spc="30"/>
              <a:t> </a:t>
            </a:r>
            <a:r>
              <a:rPr dirty="0" spc="-5"/>
              <a:t>и</a:t>
            </a:r>
            <a:r>
              <a:rPr dirty="0" spc="80"/>
              <a:t> </a:t>
            </a:r>
            <a:r>
              <a:rPr dirty="0"/>
              <a:t>в</a:t>
            </a:r>
            <a:r>
              <a:rPr dirty="0" spc="110"/>
              <a:t> </a:t>
            </a:r>
            <a:r>
              <a:rPr dirty="0" spc="10"/>
              <a:t>Министерство </a:t>
            </a:r>
            <a:r>
              <a:rPr dirty="0" spc="15"/>
              <a:t> </a:t>
            </a:r>
            <a:r>
              <a:rPr dirty="0" spc="-15"/>
              <a:t>сельского</a:t>
            </a:r>
            <a:r>
              <a:rPr dirty="0" spc="95"/>
              <a:t> </a:t>
            </a:r>
            <a:r>
              <a:rPr dirty="0"/>
              <a:t>хозяйства,</a:t>
            </a:r>
            <a:r>
              <a:rPr dirty="0" spc="50"/>
              <a:t> </a:t>
            </a:r>
            <a:r>
              <a:rPr dirty="0"/>
              <a:t>а</a:t>
            </a:r>
            <a:r>
              <a:rPr dirty="0" spc="15"/>
              <a:t> </a:t>
            </a:r>
            <a:r>
              <a:rPr dirty="0" spc="-5"/>
              <a:t>получил</a:t>
            </a:r>
            <a:r>
              <a:rPr dirty="0" spc="20"/>
              <a:t> </a:t>
            </a:r>
            <a:r>
              <a:rPr dirty="0"/>
              <a:t>ответ </a:t>
            </a:r>
            <a:r>
              <a:rPr dirty="0" spc="-409"/>
              <a:t> </a:t>
            </a:r>
            <a:r>
              <a:rPr dirty="0"/>
              <a:t>только</a:t>
            </a:r>
            <a:r>
              <a:rPr dirty="0" spc="70"/>
              <a:t> </a:t>
            </a:r>
            <a:r>
              <a:rPr dirty="0" spc="-15"/>
              <a:t>из</a:t>
            </a:r>
            <a:r>
              <a:rPr dirty="0" spc="110"/>
              <a:t> </a:t>
            </a:r>
            <a:r>
              <a:rPr dirty="0" spc="-10"/>
              <a:t>первого</a:t>
            </a:r>
            <a:r>
              <a:rPr dirty="0" spc="45"/>
              <a:t> </a:t>
            </a:r>
            <a:r>
              <a:rPr dirty="0" spc="-5"/>
              <a:t>ведомства.</a:t>
            </a:r>
          </a:p>
          <a:p>
            <a:pPr marL="12700" marR="725805" indent="11430">
              <a:lnSpc>
                <a:spcPts val="1789"/>
              </a:lnSpc>
              <a:spcBef>
                <a:spcPts val="20"/>
              </a:spcBef>
            </a:pPr>
            <a:r>
              <a:rPr dirty="0"/>
              <a:t>В</a:t>
            </a:r>
            <a:r>
              <a:rPr dirty="0" spc="20"/>
              <a:t> </a:t>
            </a:r>
            <a:r>
              <a:rPr dirty="0" spc="-15"/>
              <a:t>Минсельхозе</a:t>
            </a:r>
            <a:r>
              <a:rPr dirty="0" spc="10"/>
              <a:t> </a:t>
            </a:r>
            <a:r>
              <a:rPr dirty="0" spc="-10"/>
              <a:t>России</a:t>
            </a:r>
            <a:r>
              <a:rPr dirty="0" spc="25"/>
              <a:t> </a:t>
            </a:r>
            <a:r>
              <a:rPr dirty="0" spc="-25"/>
              <a:t>мне</a:t>
            </a:r>
            <a:r>
              <a:rPr dirty="0" spc="-15"/>
              <a:t> </a:t>
            </a:r>
            <a:r>
              <a:rPr dirty="0" spc="-10"/>
              <a:t>не </a:t>
            </a:r>
            <a:r>
              <a:rPr dirty="0" spc="-409"/>
              <a:t> </a:t>
            </a:r>
            <a:r>
              <a:rPr dirty="0"/>
              <a:t>ответили.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/>
          </a:p>
          <a:p>
            <a:pPr marL="24130">
              <a:lnSpc>
                <a:spcPts val="1855"/>
              </a:lnSpc>
            </a:pPr>
            <a:r>
              <a:rPr dirty="0" spc="15"/>
              <a:t>2021:</a:t>
            </a:r>
          </a:p>
          <a:p>
            <a:pPr marL="12700" marR="361315" indent="11430">
              <a:lnSpc>
                <a:spcPts val="1789"/>
              </a:lnSpc>
              <a:spcBef>
                <a:spcPts val="110"/>
              </a:spcBef>
            </a:pPr>
            <a:r>
              <a:rPr dirty="0"/>
              <a:t>Сейчас</a:t>
            </a:r>
            <a:r>
              <a:rPr dirty="0" spc="30"/>
              <a:t> </a:t>
            </a:r>
            <a:r>
              <a:rPr dirty="0" spc="-5"/>
              <a:t>написал</a:t>
            </a:r>
            <a:r>
              <a:rPr dirty="0" spc="50"/>
              <a:t> </a:t>
            </a:r>
            <a:r>
              <a:rPr dirty="0" spc="-15"/>
              <a:t>новому</a:t>
            </a:r>
            <a:r>
              <a:rPr dirty="0" spc="5"/>
              <a:t> </a:t>
            </a:r>
            <a:r>
              <a:rPr dirty="0" spc="-5"/>
              <a:t>министру </a:t>
            </a:r>
            <a:r>
              <a:rPr dirty="0" spc="-409"/>
              <a:t> </a:t>
            </a:r>
            <a:r>
              <a:rPr dirty="0" spc="-15"/>
              <a:t>сельского</a:t>
            </a:r>
            <a:r>
              <a:rPr dirty="0" spc="-10"/>
              <a:t> </a:t>
            </a:r>
            <a:r>
              <a:rPr dirty="0"/>
              <a:t>хозяйства </a:t>
            </a:r>
            <a:r>
              <a:rPr dirty="0" spc="420"/>
              <a:t>– </a:t>
            </a:r>
            <a:r>
              <a:rPr dirty="0" spc="-10"/>
              <a:t>Дмитрию </a:t>
            </a:r>
            <a:r>
              <a:rPr dirty="0" spc="-5"/>
              <a:t> </a:t>
            </a:r>
            <a:r>
              <a:rPr dirty="0" spc="-25"/>
              <a:t>Патрушеву.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/>
          </a:p>
          <a:p>
            <a:pPr marL="24130">
              <a:lnSpc>
                <a:spcPct val="100000"/>
              </a:lnSpc>
              <a:spcBef>
                <a:spcPts val="5"/>
              </a:spcBef>
            </a:pPr>
            <a:r>
              <a:rPr dirty="0" spc="-10"/>
              <a:t>И</a:t>
            </a:r>
            <a:r>
              <a:rPr dirty="0" spc="5"/>
              <a:t> </a:t>
            </a:r>
            <a:r>
              <a:rPr dirty="0" spc="-5"/>
              <a:t>дело</a:t>
            </a:r>
            <a:r>
              <a:rPr dirty="0" spc="5"/>
              <a:t> </a:t>
            </a:r>
            <a:r>
              <a:rPr dirty="0"/>
              <a:t>пошло!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3371804" y="1362363"/>
            <a:ext cx="2338070" cy="2005330"/>
            <a:chOff x="3371804" y="1362363"/>
            <a:chExt cx="2338070" cy="20053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1804" y="1362363"/>
              <a:ext cx="2337608" cy="15839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3782" y="2880611"/>
              <a:ext cx="1673832" cy="48652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404286" y="3976810"/>
            <a:ext cx="4139565" cy="2397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solidFill>
                  <a:srgbClr val="FF2600"/>
                </a:solidFill>
                <a:latin typeface="Verdana"/>
                <a:cs typeface="Verdana"/>
              </a:rPr>
              <a:t>ВА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Л</a:t>
            </a:r>
            <a:r>
              <a:rPr dirty="0" sz="1400" spc="30">
                <a:solidFill>
                  <a:srgbClr val="FF2600"/>
                </a:solidFill>
                <a:latin typeface="Verdana"/>
                <a:cs typeface="Verdana"/>
              </a:rPr>
              <a:t>ЕРИ</a:t>
            </a: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Й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30">
                <a:solidFill>
                  <a:srgbClr val="FF2600"/>
                </a:solidFill>
                <a:latin typeface="Verdana"/>
                <a:cs typeface="Verdana"/>
              </a:rPr>
              <a:t>Щ</a:t>
            </a:r>
            <a:r>
              <a:rPr dirty="0" sz="1400" spc="-10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1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3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,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2021: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с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2017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2020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г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25">
                <a:solidFill>
                  <a:srgbClr val="FF2600"/>
                </a:solidFill>
                <a:latin typeface="Verdana"/>
                <a:cs typeface="Verdana"/>
              </a:rPr>
              <a:t>д</a:t>
            </a:r>
            <a:endParaRPr sz="1400">
              <a:latin typeface="Verdana"/>
              <a:cs typeface="Verdana"/>
            </a:endParaRPr>
          </a:p>
          <a:p>
            <a:pPr marL="12700" marR="143510">
              <a:lnSpc>
                <a:spcPct val="101200"/>
              </a:lnSpc>
            </a:pPr>
            <a:r>
              <a:rPr dirty="0" sz="1400" spc="-25">
                <a:solidFill>
                  <a:srgbClr val="FF2600"/>
                </a:solidFill>
                <a:latin typeface="Verdana"/>
                <a:cs typeface="Verdana"/>
              </a:rPr>
              <a:t>те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мп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35">
                <a:solidFill>
                  <a:srgbClr val="FF2600"/>
                </a:solidFill>
                <a:latin typeface="Verdana"/>
                <a:cs typeface="Verdana"/>
              </a:rPr>
              <a:t>ста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г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л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ь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я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уд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л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ся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,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о 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ср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90">
                <a:solidFill>
                  <a:srgbClr val="FF2600"/>
                </a:solidFill>
                <a:latin typeface="Verdana"/>
                <a:cs typeface="Verdana"/>
              </a:rPr>
              <a:t>ю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ды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дущ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м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тр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хл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тн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м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до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м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00" spc="575">
                <a:solidFill>
                  <a:srgbClr val="FF2600"/>
                </a:solidFill>
                <a:latin typeface="Microsoft Sans Serif"/>
                <a:cs typeface="Microsoft Sans Serif"/>
              </a:rPr>
              <a:t>—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12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мл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ти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6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мл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1200"/>
              </a:lnSpc>
            </a:pP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дустр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я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ч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ь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фр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100">
                <a:solidFill>
                  <a:srgbClr val="FF2600"/>
                </a:solidFill>
                <a:latin typeface="Verdana"/>
                <a:cs typeface="Verdana"/>
              </a:rPr>
              <a:t>г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ме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ти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,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30">
                <a:solidFill>
                  <a:srgbClr val="FF2600"/>
                </a:solidFill>
                <a:latin typeface="Verdana"/>
                <a:cs typeface="Verdana"/>
              </a:rPr>
              <a:t>у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с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5">
                <a:solidFill>
                  <a:srgbClr val="FF2600"/>
                </a:solidFill>
                <a:latin typeface="Verdana"/>
                <a:cs typeface="Verdana"/>
              </a:rPr>
              <a:t>т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и 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одной 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сети 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с 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федеральным 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покрытием</a:t>
            </a:r>
            <a:r>
              <a:rPr dirty="0" sz="1400" spc="-65">
                <a:solidFill>
                  <a:srgbClr val="FF2600"/>
                </a:solidFill>
                <a:latin typeface="Microsoft Sans Serif"/>
                <a:cs typeface="Microsoft Sans Serif"/>
              </a:rPr>
              <a:t>, </a:t>
            </a:r>
            <a:r>
              <a:rPr dirty="0" sz="1400" spc="-60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85">
                <a:solidFill>
                  <a:srgbClr val="FF2600"/>
                </a:solidFill>
                <a:latin typeface="Verdana"/>
                <a:cs typeface="Verdana"/>
              </a:rPr>
              <a:t>сп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со</a:t>
            </a:r>
            <a:r>
              <a:rPr dirty="0" sz="1400" spc="-85">
                <a:solidFill>
                  <a:srgbClr val="FF2600"/>
                </a:solidFill>
                <a:latin typeface="Verdana"/>
                <a:cs typeface="Verdana"/>
              </a:rPr>
              <a:t>б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й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к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зы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ть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ди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к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к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ч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35">
                <a:solidFill>
                  <a:srgbClr val="FF2600"/>
                </a:solidFill>
                <a:latin typeface="Verdana"/>
                <a:cs typeface="Verdana"/>
              </a:rPr>
              <a:t>ст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нн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ы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е  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услуги</a:t>
            </a:r>
            <a:r>
              <a:rPr dirty="0" sz="1400" spc="-80">
                <a:solidFill>
                  <a:srgbClr val="FF2600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marL="12700" marR="125095">
              <a:lnSpc>
                <a:spcPct val="101200"/>
              </a:lnSpc>
            </a:pP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к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а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за</a:t>
            </a:r>
            <a:r>
              <a:rPr dirty="0" sz="1400" spc="-65">
                <a:solidFill>
                  <a:srgbClr val="FF2600"/>
                </a:solidFill>
                <a:latin typeface="Verdana"/>
                <a:cs typeface="Verdana"/>
              </a:rPr>
              <a:t>л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с</a:t>
            </a:r>
            <a:r>
              <a:rPr dirty="0" sz="1400" spc="-85">
                <a:solidFill>
                  <a:srgbClr val="FF2600"/>
                </a:solidFill>
                <a:latin typeface="Verdana"/>
                <a:cs typeface="Verdana"/>
              </a:rPr>
              <a:t>ь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,</a:t>
            </a:r>
            <a:r>
              <a:rPr dirty="0" sz="1400" spc="15">
                <a:solidFill>
                  <a:srgbClr val="FF2600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ч</a:t>
            </a:r>
            <a:r>
              <a:rPr dirty="0" sz="1400" spc="-35">
                <a:solidFill>
                  <a:srgbClr val="FF2600"/>
                </a:solidFill>
                <a:latin typeface="Verdana"/>
                <a:cs typeface="Verdana"/>
              </a:rPr>
              <a:t>то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дн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й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35">
                <a:solidFill>
                  <a:srgbClr val="FF2600"/>
                </a:solidFill>
                <a:latin typeface="Verdana"/>
                <a:cs typeface="Verdana"/>
              </a:rPr>
              <a:t>з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u="sng" sz="1400" spc="-1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г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л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а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н</a:t>
            </a:r>
            <a:r>
              <a:rPr dirty="0" u="sng" sz="1400" spc="-10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ы</a:t>
            </a:r>
            <a:r>
              <a:rPr dirty="0" u="sng" sz="1400" spc="-13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х</a:t>
            </a:r>
            <a:r>
              <a:rPr dirty="0" u="sng" sz="1400" spc="-10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п</a:t>
            </a:r>
            <a:r>
              <a:rPr dirty="0" u="sng" sz="1400" spc="-9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р</a:t>
            </a:r>
            <a:r>
              <a:rPr dirty="0" u="sng" sz="1400" spc="-7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о</a:t>
            </a:r>
            <a:r>
              <a:rPr dirty="0" u="sng" sz="1400" spc="-8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б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л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е</a:t>
            </a:r>
            <a:r>
              <a:rPr dirty="0" u="sng" sz="1400" spc="-3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м </a:t>
            </a:r>
            <a:r>
              <a:rPr dirty="0" sz="1400" spc="-2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я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л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я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е</a:t>
            </a:r>
            <a:r>
              <a:rPr dirty="0" u="sng" sz="1400" spc="-2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тс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я</a:t>
            </a:r>
            <a:r>
              <a:rPr dirty="0" u="sng" sz="1400" spc="-10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ур</a:t>
            </a:r>
            <a:r>
              <a:rPr dirty="0" u="sng" sz="1400" spc="-7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о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е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н</a:t>
            </a:r>
            <a:r>
              <a:rPr dirty="0" u="sng" sz="1400" spc="-1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ь</a:t>
            </a:r>
            <a:r>
              <a:rPr dirty="0" u="sng" sz="1400" spc="-10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п</a:t>
            </a:r>
            <a:r>
              <a:rPr dirty="0" u="sng" sz="1400" spc="-7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о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д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г</a:t>
            </a:r>
            <a:r>
              <a:rPr dirty="0" u="sng" sz="1400" spc="-7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о</a:t>
            </a:r>
            <a:r>
              <a:rPr dirty="0" u="sng" sz="1400" spc="-3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то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к</a:t>
            </a:r>
            <a:r>
              <a:rPr dirty="0" u="sng" sz="1400" spc="-8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и</a:t>
            </a:r>
            <a:r>
              <a:rPr dirty="0" u="sng" sz="1400" spc="-10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400" spc="-6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е</a:t>
            </a:r>
            <a:r>
              <a:rPr dirty="0" u="sng" sz="1400" spc="-2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те</a:t>
            </a:r>
            <a:r>
              <a:rPr dirty="0" u="sng" sz="1400" spc="-9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р</a:t>
            </a:r>
            <a:r>
              <a:rPr dirty="0" u="sng" sz="1400" spc="-8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и</a:t>
            </a:r>
            <a:r>
              <a:rPr dirty="0" u="sng" sz="1400" spc="-114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н</a:t>
            </a:r>
            <a:r>
              <a:rPr dirty="0" u="sng" sz="1400" spc="-6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а</a:t>
            </a:r>
            <a:r>
              <a:rPr dirty="0" u="sng" sz="1400" spc="-9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р</a:t>
            </a:r>
            <a:r>
              <a:rPr dirty="0" u="sng" sz="1400" spc="-75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о</a:t>
            </a:r>
            <a:r>
              <a:rPr dirty="0" u="sng" sz="1400" spc="-7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Verdana"/>
                <a:cs typeface="Verdana"/>
              </a:rPr>
              <a:t>в</a:t>
            </a:r>
            <a:r>
              <a:rPr dirty="0" sz="1400" spc="-110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дл</a:t>
            </a:r>
            <a:r>
              <a:rPr dirty="0" sz="1400" spc="-45">
                <a:solidFill>
                  <a:srgbClr val="FF2600"/>
                </a:solidFill>
                <a:latin typeface="Verdana"/>
                <a:cs typeface="Verdana"/>
              </a:rPr>
              <a:t>я  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60">
                <a:solidFill>
                  <a:srgbClr val="FF2600"/>
                </a:solidFill>
                <a:latin typeface="Verdana"/>
                <a:cs typeface="Verdana"/>
              </a:rPr>
              <a:t>е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п</a:t>
            </a:r>
            <a:r>
              <a:rPr dirty="0" sz="1400" spc="-95">
                <a:solidFill>
                  <a:srgbClr val="FF2600"/>
                </a:solidFill>
                <a:latin typeface="Verdana"/>
                <a:cs typeface="Verdana"/>
              </a:rPr>
              <a:t>р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ду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к</a:t>
            </a:r>
            <a:r>
              <a:rPr dirty="0" sz="1400" spc="-40">
                <a:solidFill>
                  <a:srgbClr val="FF2600"/>
                </a:solidFill>
                <a:latin typeface="Verdana"/>
                <a:cs typeface="Verdana"/>
              </a:rPr>
              <a:t>ти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ы</a:t>
            </a:r>
            <a:r>
              <a:rPr dirty="0" sz="1400" spc="-130">
                <a:solidFill>
                  <a:srgbClr val="FF2600"/>
                </a:solidFill>
                <a:latin typeface="Verdana"/>
                <a:cs typeface="Verdana"/>
              </a:rPr>
              <a:t>х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50">
                <a:solidFill>
                  <a:srgbClr val="FF2600"/>
                </a:solidFill>
                <a:latin typeface="Verdana"/>
                <a:cs typeface="Verdana"/>
              </a:rPr>
              <a:t>до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ма</a:t>
            </a:r>
            <a:r>
              <a:rPr dirty="0" sz="1400" spc="-140">
                <a:solidFill>
                  <a:srgbClr val="FF2600"/>
                </a:solidFill>
                <a:latin typeface="Verdana"/>
                <a:cs typeface="Verdana"/>
              </a:rPr>
              <a:t>ш</a:t>
            </a:r>
            <a:r>
              <a:rPr dirty="0" sz="1400" spc="-114">
                <a:solidFill>
                  <a:srgbClr val="FF2600"/>
                </a:solidFill>
                <a:latin typeface="Verdana"/>
                <a:cs typeface="Verdana"/>
              </a:rPr>
              <a:t>н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130">
                <a:solidFill>
                  <a:srgbClr val="FF2600"/>
                </a:solidFill>
                <a:latin typeface="Verdana"/>
                <a:cs typeface="Verdana"/>
              </a:rPr>
              <a:t>х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 </a:t>
            </a:r>
            <a:r>
              <a:rPr dirty="0" sz="1400" spc="-30">
                <a:solidFill>
                  <a:srgbClr val="FF2600"/>
                </a:solidFill>
                <a:latin typeface="Verdana"/>
                <a:cs typeface="Verdana"/>
              </a:rPr>
              <a:t>ж</a:t>
            </a:r>
            <a:r>
              <a:rPr dirty="0" sz="1400" spc="-80">
                <a:solidFill>
                  <a:srgbClr val="FF2600"/>
                </a:solidFill>
                <a:latin typeface="Verdana"/>
                <a:cs typeface="Verdana"/>
              </a:rPr>
              <a:t>и</a:t>
            </a:r>
            <a:r>
              <a:rPr dirty="0" sz="1400" spc="-70">
                <a:solidFill>
                  <a:srgbClr val="FF2600"/>
                </a:solidFill>
                <a:latin typeface="Verdana"/>
                <a:cs typeface="Verdana"/>
              </a:rPr>
              <a:t>в</a:t>
            </a:r>
            <a:r>
              <a:rPr dirty="0" sz="1400" spc="-75">
                <a:solidFill>
                  <a:srgbClr val="FF2600"/>
                </a:solidFill>
                <a:latin typeface="Verdana"/>
                <a:cs typeface="Verdana"/>
              </a:rPr>
              <a:t>о</a:t>
            </a:r>
            <a:r>
              <a:rPr dirty="0" sz="1400" spc="-55">
                <a:solidFill>
                  <a:srgbClr val="FF2600"/>
                </a:solidFill>
                <a:latin typeface="Verdana"/>
                <a:cs typeface="Verdana"/>
              </a:rPr>
              <a:t>тн</a:t>
            </a:r>
            <a:r>
              <a:rPr dirty="0" sz="1400" spc="-105">
                <a:solidFill>
                  <a:srgbClr val="FF2600"/>
                </a:solidFill>
                <a:latin typeface="Verdana"/>
                <a:cs typeface="Verdana"/>
              </a:rPr>
              <a:t>ы</a:t>
            </a:r>
            <a:r>
              <a:rPr dirty="0" sz="1400" spc="-130">
                <a:solidFill>
                  <a:srgbClr val="FF2600"/>
                </a:solidFill>
                <a:latin typeface="Verdana"/>
                <a:cs typeface="Verdana"/>
              </a:rPr>
              <a:t>х</a:t>
            </a:r>
            <a:r>
              <a:rPr dirty="0" sz="1400">
                <a:solidFill>
                  <a:srgbClr val="FF2600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23280" y="4988428"/>
            <a:ext cx="2647482" cy="13866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4050" y="193675"/>
            <a:ext cx="10636250" cy="6019800"/>
            <a:chOff x="654050" y="193675"/>
            <a:chExt cx="10636250" cy="6019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050" y="278571"/>
              <a:ext cx="10278908" cy="5934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8361" y="193675"/>
              <a:ext cx="861695" cy="914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499995" y="6236846"/>
            <a:ext cx="4475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Источник</a:t>
            </a:r>
            <a:r>
              <a:rPr dirty="0" sz="1200" spc="-50">
                <a:latin typeface="Microsoft Sans Serif"/>
                <a:cs typeface="Microsoft Sans Serif"/>
              </a:rPr>
              <a:t>: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Verdana"/>
                <a:cs typeface="Verdana"/>
              </a:rPr>
              <a:t>Министерство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80">
                <a:latin typeface="Verdana"/>
                <a:cs typeface="Verdana"/>
              </a:rPr>
              <a:t>науки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70">
                <a:latin typeface="Verdana"/>
                <a:cs typeface="Verdana"/>
              </a:rPr>
              <a:t>и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75">
                <a:latin typeface="Verdana"/>
                <a:cs typeface="Verdana"/>
              </a:rPr>
              <a:t>высшего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образования</a:t>
            </a:r>
            <a:r>
              <a:rPr dirty="0" sz="1200" spc="-60">
                <a:latin typeface="Microsoft Sans Serif"/>
                <a:cs typeface="Microsoft Sans Serif"/>
              </a:rPr>
              <a:t>,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2021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7360" y="106972"/>
            <a:ext cx="4425950" cy="6201410"/>
            <a:chOff x="6887360" y="106972"/>
            <a:chExt cx="4425950" cy="6201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7360" y="1173318"/>
              <a:ext cx="3788392" cy="2576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4056" y="3666717"/>
              <a:ext cx="3654996" cy="26413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8550" y="290639"/>
            <a:ext cx="6522084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31465" algn="l"/>
              </a:tabLst>
            </a:pPr>
            <a:r>
              <a:rPr dirty="0" sz="3400" spc="-5" b="1">
                <a:solidFill>
                  <a:srgbClr val="2B80C8"/>
                </a:solidFill>
                <a:latin typeface="Trebuchet MS"/>
                <a:cs typeface="Trebuchet MS"/>
              </a:rPr>
              <a:t>«Внезапная»	проблема</a:t>
            </a:r>
            <a:r>
              <a:rPr dirty="0" sz="3400" spc="-4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400" spc="-5" b="1">
                <a:solidFill>
                  <a:srgbClr val="2B80C8"/>
                </a:solidFill>
                <a:latin typeface="Trebuchet MS"/>
                <a:cs typeface="Trebuchet MS"/>
              </a:rPr>
              <a:t>страны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3762" y="1257637"/>
            <a:ext cx="3401547" cy="19473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1646" y="3700390"/>
            <a:ext cx="3325780" cy="24161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14973" y="3276148"/>
            <a:ext cx="29984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Число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аспирантов </a:t>
            </a:r>
            <a:r>
              <a:rPr dirty="0" sz="1200">
                <a:latin typeface="Calibri"/>
                <a:cs typeface="Calibri"/>
              </a:rPr>
              <a:t>в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России </a:t>
            </a:r>
            <a:r>
              <a:rPr dirty="0" sz="1200" spc="-5">
                <a:latin typeface="Calibri"/>
                <a:cs typeface="Calibri"/>
              </a:rPr>
              <a:t>(Кузьминов,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2021)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43220" y="1731761"/>
            <a:ext cx="1263015" cy="3737610"/>
            <a:chOff x="5143220" y="1731761"/>
            <a:chExt cx="1263015" cy="373761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3220" y="1731761"/>
              <a:ext cx="1262944" cy="37371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74970" y="1750811"/>
              <a:ext cx="1199515" cy="3674110"/>
            </a:xfrm>
            <a:custGeom>
              <a:avLst/>
              <a:gdLst/>
              <a:ahLst/>
              <a:cxnLst/>
              <a:rect l="l" t="t" r="r" b="b"/>
              <a:pathLst>
                <a:path w="1199514" h="3674110">
                  <a:moveTo>
                    <a:pt x="791634" y="0"/>
                  </a:moveTo>
                  <a:lnTo>
                    <a:pt x="407810" y="0"/>
                  </a:lnTo>
                  <a:lnTo>
                    <a:pt x="407810" y="2906033"/>
                  </a:lnTo>
                  <a:lnTo>
                    <a:pt x="0" y="2906033"/>
                  </a:lnTo>
                  <a:lnTo>
                    <a:pt x="599721" y="3673677"/>
                  </a:lnTo>
                  <a:lnTo>
                    <a:pt x="1199445" y="2906033"/>
                  </a:lnTo>
                  <a:lnTo>
                    <a:pt x="791634" y="2906033"/>
                  </a:lnTo>
                  <a:lnTo>
                    <a:pt x="791634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174971" y="1750811"/>
              <a:ext cx="1199515" cy="3674110"/>
            </a:xfrm>
            <a:custGeom>
              <a:avLst/>
              <a:gdLst/>
              <a:ahLst/>
              <a:cxnLst/>
              <a:rect l="l" t="t" r="r" b="b"/>
              <a:pathLst>
                <a:path w="1199514" h="3674110">
                  <a:moveTo>
                    <a:pt x="407811" y="2906033"/>
                  </a:moveTo>
                  <a:lnTo>
                    <a:pt x="0" y="2906033"/>
                  </a:lnTo>
                  <a:lnTo>
                    <a:pt x="599722" y="3673676"/>
                  </a:lnTo>
                  <a:lnTo>
                    <a:pt x="1199444" y="2906033"/>
                  </a:lnTo>
                  <a:lnTo>
                    <a:pt x="791633" y="2906033"/>
                  </a:lnTo>
                  <a:lnTo>
                    <a:pt x="791633" y="0"/>
                  </a:lnTo>
                  <a:lnTo>
                    <a:pt x="407811" y="0"/>
                  </a:lnTo>
                  <a:lnTo>
                    <a:pt x="407811" y="2906033"/>
                  </a:lnTo>
                  <a:close/>
                </a:path>
              </a:pathLst>
            </a:custGeom>
            <a:ln w="12700">
              <a:solidFill>
                <a:srgbClr val="8C3A3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638591" y="2352827"/>
            <a:ext cx="228600" cy="25565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20"/>
              </a:lnSpc>
            </a:pPr>
            <a:r>
              <a:rPr dirty="0" sz="1600" spc="-5">
                <a:latin typeface="Calibri"/>
                <a:cs typeface="Calibri"/>
              </a:rPr>
              <a:t>темпы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экономического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роста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850" y="199249"/>
            <a:ext cx="431038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0" b="1">
                <a:solidFill>
                  <a:srgbClr val="000000"/>
                </a:solidFill>
                <a:latin typeface="Arial"/>
                <a:cs typeface="Arial"/>
              </a:rPr>
              <a:t>ПРЕЙСКУРАНТ</a:t>
            </a:r>
            <a:r>
              <a:rPr dirty="0" sz="3000" spc="-4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70" b="1">
                <a:solidFill>
                  <a:srgbClr val="000000"/>
                </a:solidFill>
                <a:latin typeface="Arial"/>
                <a:cs typeface="Arial"/>
              </a:rPr>
              <a:t>УСЛУГ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6850" y="1305830"/>
            <a:ext cx="1149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7848" y="3731997"/>
            <a:ext cx="10548620" cy="0"/>
          </a:xfrm>
          <a:custGeom>
            <a:avLst/>
            <a:gdLst/>
            <a:ahLst/>
            <a:cxnLst/>
            <a:rect l="l" t="t" r="r" b="b"/>
            <a:pathLst>
              <a:path w="10548620" h="0">
                <a:moveTo>
                  <a:pt x="10548407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A1E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96850" y="4075484"/>
            <a:ext cx="1149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750" y="4081400"/>
            <a:ext cx="30441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20" b="1">
                <a:solidFill>
                  <a:srgbClr val="00A1E9"/>
                </a:solidFill>
                <a:latin typeface="Arial"/>
                <a:cs typeface="Arial"/>
              </a:rPr>
              <a:t>Услуги</a:t>
            </a:r>
            <a:r>
              <a:rPr dirty="0" sz="2000" spc="-5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00A1E9"/>
                </a:solidFill>
                <a:latin typeface="Arial"/>
                <a:cs typeface="Arial"/>
              </a:rPr>
              <a:t>общей</a:t>
            </a:r>
            <a:r>
              <a:rPr dirty="0" sz="2000" spc="-4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45" b="1">
                <a:solidFill>
                  <a:srgbClr val="00A1E9"/>
                </a:solidFill>
                <a:latin typeface="Arial"/>
                <a:cs typeface="Arial"/>
              </a:rPr>
              <a:t>практики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65892" y="2245114"/>
            <a:ext cx="993775" cy="406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5"/>
              </a:lnSpc>
            </a:pPr>
            <a:r>
              <a:rPr dirty="0" sz="3200" spc="-120">
                <a:latin typeface="Verdana"/>
                <a:cs typeface="Verdana"/>
              </a:rPr>
              <a:t>ф</a:t>
            </a:r>
            <a:r>
              <a:rPr dirty="0" sz="3200" spc="-80">
                <a:latin typeface="Verdana"/>
                <a:cs typeface="Verdana"/>
              </a:rPr>
              <a:t>о</a:t>
            </a:r>
            <a:r>
              <a:rPr dirty="0" sz="3200" spc="-75">
                <a:latin typeface="Verdana"/>
                <a:cs typeface="Verdana"/>
              </a:rPr>
              <a:t>то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94123" y="1041902"/>
            <a:ext cx="7624445" cy="2649855"/>
            <a:chOff x="3694123" y="1041902"/>
            <a:chExt cx="7624445" cy="264985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1121" y="1702310"/>
              <a:ext cx="7239000" cy="19811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71121" y="1702310"/>
              <a:ext cx="7239000" cy="1981200"/>
            </a:xfrm>
            <a:custGeom>
              <a:avLst/>
              <a:gdLst/>
              <a:ahLst/>
              <a:cxnLst/>
              <a:rect l="l" t="t" r="r" b="b"/>
              <a:pathLst>
                <a:path w="7239000" h="1981200">
                  <a:moveTo>
                    <a:pt x="0" y="0"/>
                  </a:moveTo>
                  <a:lnTo>
                    <a:pt x="7239000" y="0"/>
                  </a:lnTo>
                  <a:lnTo>
                    <a:pt x="7239000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5236" y="1053015"/>
              <a:ext cx="7380573" cy="17853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05236" y="1053015"/>
              <a:ext cx="7380605" cy="1785620"/>
            </a:xfrm>
            <a:custGeom>
              <a:avLst/>
              <a:gdLst/>
              <a:ahLst/>
              <a:cxnLst/>
              <a:rect l="l" t="t" r="r" b="b"/>
              <a:pathLst>
                <a:path w="7380605" h="1785620">
                  <a:moveTo>
                    <a:pt x="0" y="0"/>
                  </a:moveTo>
                  <a:lnTo>
                    <a:pt x="7380573" y="0"/>
                  </a:lnTo>
                  <a:lnTo>
                    <a:pt x="7380573" y="1785395"/>
                  </a:lnTo>
                  <a:lnTo>
                    <a:pt x="0" y="1785395"/>
                  </a:lnTo>
                  <a:lnTo>
                    <a:pt x="0" y="0"/>
                  </a:lnTo>
                  <a:close/>
                </a:path>
              </a:pathLst>
            </a:custGeom>
            <a:ln w="22225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39750" y="1311746"/>
            <a:ext cx="2948305" cy="1163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60" b="1">
                <a:solidFill>
                  <a:srgbClr val="00A1E9"/>
                </a:solidFill>
                <a:latin typeface="Arial"/>
                <a:cs typeface="Arial"/>
              </a:rPr>
              <a:t>В</a:t>
            </a:r>
            <a:r>
              <a:rPr dirty="0" sz="2000" spc="-70" b="1">
                <a:solidFill>
                  <a:srgbClr val="00A1E9"/>
                </a:solidFill>
                <a:latin typeface="Arial"/>
                <a:cs typeface="Arial"/>
              </a:rPr>
              <a:t>ы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сокотехнологичн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ы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е  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услуги</a:t>
            </a:r>
            <a:endParaRPr sz="2000">
              <a:latin typeface="Arial"/>
              <a:cs typeface="Arial"/>
            </a:endParaRPr>
          </a:p>
          <a:p>
            <a:pPr marL="219075" marR="89535">
              <a:lnSpc>
                <a:spcPct val="104200"/>
              </a:lnSpc>
              <a:spcBef>
                <a:spcPts val="160"/>
              </a:spcBef>
            </a:pPr>
            <a:r>
              <a:rPr dirty="0" sz="1600" spc="-5">
                <a:latin typeface="Calibri"/>
                <a:cs typeface="Calibri"/>
              </a:rPr>
              <a:t>Средний чек </a:t>
            </a:r>
            <a:r>
              <a:rPr dirty="0" sz="1600">
                <a:latin typeface="Calibri"/>
                <a:cs typeface="Calibri"/>
              </a:rPr>
              <a:t>≈ </a:t>
            </a:r>
            <a:r>
              <a:rPr dirty="0" sz="1600" spc="-10">
                <a:latin typeface="Calibri"/>
                <a:cs typeface="Calibri"/>
              </a:rPr>
              <a:t>от </a:t>
            </a:r>
            <a:r>
              <a:rPr dirty="0" sz="1600" spc="-5">
                <a:latin typeface="Calibri"/>
                <a:cs typeface="Calibri"/>
              </a:rPr>
              <a:t>60 тыс.руб. </a:t>
            </a:r>
            <a:r>
              <a:rPr dirty="0" sz="1600">
                <a:latin typeface="Calibri"/>
                <a:cs typeface="Calibri"/>
              </a:rPr>
              <a:t>и </a:t>
            </a:r>
            <a:r>
              <a:rPr dirty="0" sz="1600" spc="-3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более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(г.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Москва)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1283" y="4562619"/>
            <a:ext cx="2566670" cy="52324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dirty="0" sz="1600" spc="-5">
                <a:latin typeface="Calibri"/>
                <a:cs typeface="Calibri"/>
              </a:rPr>
              <a:t>Средний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чек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≈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3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–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15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тыс.руб. </a:t>
            </a:r>
            <a:r>
              <a:rPr dirty="0" sz="1600" spc="-35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(г.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Москва)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05496" y="3866123"/>
            <a:ext cx="6945630" cy="1972945"/>
            <a:chOff x="4005496" y="3866123"/>
            <a:chExt cx="6945630" cy="197294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3194" y="4378338"/>
              <a:ext cx="6411560" cy="139375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88210" y="4321450"/>
              <a:ext cx="6553200" cy="1508125"/>
            </a:xfrm>
            <a:custGeom>
              <a:avLst/>
              <a:gdLst/>
              <a:ahLst/>
              <a:cxnLst/>
              <a:rect l="l" t="t" r="r" b="b"/>
              <a:pathLst>
                <a:path w="6553200" h="1508125">
                  <a:moveTo>
                    <a:pt x="0" y="0"/>
                  </a:moveTo>
                  <a:lnTo>
                    <a:pt x="6553200" y="0"/>
                  </a:lnTo>
                  <a:lnTo>
                    <a:pt x="6553200" y="1507525"/>
                  </a:lnTo>
                  <a:lnTo>
                    <a:pt x="0" y="150752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A1E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6608" y="3877235"/>
              <a:ext cx="6731243" cy="62297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16608" y="3877236"/>
              <a:ext cx="6731634" cy="623570"/>
            </a:xfrm>
            <a:custGeom>
              <a:avLst/>
              <a:gdLst/>
              <a:ahLst/>
              <a:cxnLst/>
              <a:rect l="l" t="t" r="r" b="b"/>
              <a:pathLst>
                <a:path w="6731634" h="623570">
                  <a:moveTo>
                    <a:pt x="0" y="0"/>
                  </a:moveTo>
                  <a:lnTo>
                    <a:pt x="6731243" y="0"/>
                  </a:lnTo>
                  <a:lnTo>
                    <a:pt x="6731243" y="622978"/>
                  </a:lnTo>
                  <a:lnTo>
                    <a:pt x="0" y="622978"/>
                  </a:lnTo>
                  <a:lnTo>
                    <a:pt x="0" y="0"/>
                  </a:lnTo>
                  <a:close/>
                </a:path>
              </a:pathLst>
            </a:custGeom>
            <a:ln w="22225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28801" y="58888"/>
            <a:ext cx="861695" cy="9144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18360" y="85920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9043" y="1254499"/>
            <a:ext cx="5700395" cy="5222875"/>
            <a:chOff x="5819043" y="1254499"/>
            <a:chExt cx="5700395" cy="5222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7299" y="3263262"/>
              <a:ext cx="5691600" cy="32137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28568" y="1254499"/>
              <a:ext cx="0" cy="5111750"/>
            </a:xfrm>
            <a:custGeom>
              <a:avLst/>
              <a:gdLst/>
              <a:ahLst/>
              <a:cxnLst/>
              <a:rect l="l" t="t" r="r" b="b"/>
              <a:pathLst>
                <a:path w="0" h="5111750">
                  <a:moveTo>
                    <a:pt x="0" y="0"/>
                  </a:moveTo>
                  <a:lnTo>
                    <a:pt x="0" y="5111724"/>
                  </a:lnTo>
                </a:path>
              </a:pathLst>
            </a:custGeom>
            <a:ln w="19050">
              <a:solidFill>
                <a:srgbClr val="00A1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69511" y="1240661"/>
            <a:ext cx="3599179" cy="156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0175">
              <a:lnSpc>
                <a:spcPct val="100000"/>
              </a:lnSpc>
              <a:spcBef>
                <a:spcPts val="100"/>
              </a:spcBef>
            </a:pPr>
            <a:r>
              <a:rPr dirty="0" sz="1700" spc="50" b="1">
                <a:solidFill>
                  <a:srgbClr val="00A1E9"/>
                </a:solidFill>
                <a:latin typeface="Arial"/>
                <a:cs typeface="Arial"/>
              </a:rPr>
              <a:t>КЛИНИКА</a:t>
            </a:r>
            <a:r>
              <a:rPr dirty="0" sz="1700" spc="-4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700" spc="-25" b="1">
                <a:solidFill>
                  <a:srgbClr val="00A1E9"/>
                </a:solidFill>
                <a:latin typeface="Arial"/>
                <a:cs typeface="Arial"/>
              </a:rPr>
              <a:t>ОБЩЕГО</a:t>
            </a:r>
            <a:r>
              <a:rPr dirty="0" sz="1700" spc="-3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00A1E9"/>
                </a:solidFill>
                <a:latin typeface="Arial"/>
                <a:cs typeface="Arial"/>
              </a:rPr>
              <a:t>ПРОФИЛЯ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Microsoft Sans Serif"/>
              <a:buChar char="•"/>
              <a:tabLst>
                <a:tab pos="184150" algn="l"/>
              </a:tabLst>
            </a:pPr>
            <a:r>
              <a:rPr dirty="0" sz="1200" spc="-20">
                <a:latin typeface="Verdana"/>
                <a:cs typeface="Verdana"/>
              </a:rPr>
              <a:t>ВЕТЕРИНАРНЫЙ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ВРАЧ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ШИРОКОГО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ПРОФИЛЯ</a:t>
            </a:r>
            <a:endParaRPr sz="1200">
              <a:latin typeface="Verdana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86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1200" spc="-35">
                <a:latin typeface="Verdana"/>
                <a:cs typeface="Verdana"/>
              </a:rPr>
              <a:t>ВЫСОКА</a:t>
            </a:r>
            <a:r>
              <a:rPr dirty="0" sz="1200" spc="-15">
                <a:latin typeface="Verdana"/>
                <a:cs typeface="Verdana"/>
              </a:rPr>
              <a:t>Я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КОНКУРЕНЦИ</a:t>
            </a:r>
            <a:r>
              <a:rPr dirty="0" sz="1200" spc="-5">
                <a:latin typeface="Verdana"/>
                <a:cs typeface="Verdana"/>
              </a:rPr>
              <a:t>Я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В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НИШЕ</a:t>
            </a:r>
            <a:endParaRPr sz="1200">
              <a:latin typeface="Verdana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86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1200" spc="-30">
                <a:latin typeface="Verdana"/>
                <a:cs typeface="Verdana"/>
              </a:rPr>
              <a:t>НИЗКИ</a:t>
            </a:r>
            <a:r>
              <a:rPr dirty="0" sz="1200" spc="-5">
                <a:latin typeface="Verdana"/>
                <a:cs typeface="Verdana"/>
              </a:rPr>
              <a:t>Е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ЧЕКИ</a:t>
            </a:r>
            <a:endParaRPr sz="1200">
              <a:latin typeface="Verdana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86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1200" spc="-20">
                <a:latin typeface="Verdana"/>
                <a:cs typeface="Verdana"/>
              </a:rPr>
              <a:t>УСЛУГ</a:t>
            </a:r>
            <a:r>
              <a:rPr dirty="0" sz="1200">
                <a:latin typeface="Verdana"/>
                <a:cs typeface="Verdana"/>
              </a:rPr>
              <a:t>И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ОБЩЕ</a:t>
            </a:r>
            <a:r>
              <a:rPr dirty="0" sz="1200" spc="-30">
                <a:latin typeface="Verdana"/>
                <a:cs typeface="Verdana"/>
              </a:rPr>
              <a:t>Й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ПРАКТИКИ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2349" y="1228119"/>
            <a:ext cx="4930775" cy="1668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00A1E9"/>
                </a:solidFill>
                <a:latin typeface="Arial"/>
                <a:cs typeface="Arial"/>
              </a:rPr>
              <a:t>ВЫСОКОСПЕЦИАЛИЗИРОВАННАЯ</a:t>
            </a:r>
            <a:r>
              <a:rPr dirty="0" sz="1700" spc="-3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700" spc="45" b="1">
                <a:solidFill>
                  <a:srgbClr val="00A1E9"/>
                </a:solidFill>
                <a:latin typeface="Arial"/>
                <a:cs typeface="Arial"/>
              </a:rPr>
              <a:t>КЛИНИКА</a:t>
            </a:r>
            <a:endParaRPr sz="1700">
              <a:latin typeface="Arial"/>
              <a:cs typeface="Arial"/>
            </a:endParaRPr>
          </a:p>
          <a:p>
            <a:pPr marL="221615" indent="-172085">
              <a:lnSpc>
                <a:spcPct val="100000"/>
              </a:lnSpc>
              <a:spcBef>
                <a:spcPts val="1160"/>
              </a:spcBef>
              <a:buFont typeface="Microsoft Sans Serif"/>
              <a:buChar char="•"/>
              <a:tabLst>
                <a:tab pos="222250" algn="l"/>
              </a:tabLst>
            </a:pPr>
            <a:r>
              <a:rPr dirty="0" sz="1200" spc="-30">
                <a:latin typeface="Verdana"/>
                <a:cs typeface="Verdana"/>
              </a:rPr>
              <a:t>УЗКОСПЕЦИАЛИЗИРОВАННЫЙ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ВЕТЕРИНАРНЫЙ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ВРАЧ</a:t>
            </a:r>
            <a:endParaRPr sz="1200">
              <a:latin typeface="Verdana"/>
              <a:cs typeface="Verdana"/>
            </a:endParaRPr>
          </a:p>
          <a:p>
            <a:pPr marL="221615" indent="-172085">
              <a:lnSpc>
                <a:spcPct val="100000"/>
              </a:lnSpc>
              <a:spcBef>
                <a:spcPts val="860"/>
              </a:spcBef>
              <a:buFont typeface="Microsoft Sans Serif"/>
              <a:buChar char="•"/>
              <a:tabLst>
                <a:tab pos="222250" algn="l"/>
              </a:tabLst>
            </a:pPr>
            <a:r>
              <a:rPr dirty="0" sz="1200" spc="-30">
                <a:latin typeface="Verdana"/>
                <a:cs typeface="Verdana"/>
              </a:rPr>
              <a:t>НИЗКА</a:t>
            </a:r>
            <a:r>
              <a:rPr dirty="0" sz="1200" spc="-10">
                <a:latin typeface="Verdana"/>
                <a:cs typeface="Verdana"/>
              </a:rPr>
              <a:t>Я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КОНКУРЕНЦИ</a:t>
            </a:r>
            <a:r>
              <a:rPr dirty="0" sz="1200" spc="-5">
                <a:latin typeface="Verdana"/>
                <a:cs typeface="Verdana"/>
              </a:rPr>
              <a:t>Я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В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55">
                <a:latin typeface="Verdana"/>
                <a:cs typeface="Verdana"/>
              </a:rPr>
              <a:t>НИШЕ</a:t>
            </a:r>
            <a:endParaRPr sz="1200">
              <a:latin typeface="Verdana"/>
              <a:cs typeface="Verdana"/>
            </a:endParaRPr>
          </a:p>
          <a:p>
            <a:pPr marL="221615" indent="-172085">
              <a:lnSpc>
                <a:spcPct val="100000"/>
              </a:lnSpc>
              <a:spcBef>
                <a:spcPts val="860"/>
              </a:spcBef>
              <a:buFont typeface="Microsoft Sans Serif"/>
              <a:buChar char="•"/>
              <a:tabLst>
                <a:tab pos="222250" algn="l"/>
              </a:tabLst>
            </a:pPr>
            <a:r>
              <a:rPr dirty="0" sz="1200" spc="-35">
                <a:latin typeface="Verdana"/>
                <a:cs typeface="Verdana"/>
              </a:rPr>
              <a:t>ВЫСОКИ</a:t>
            </a:r>
            <a:r>
              <a:rPr dirty="0" sz="1200" spc="-10">
                <a:latin typeface="Verdana"/>
                <a:cs typeface="Verdana"/>
              </a:rPr>
              <a:t>Е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ЧЕКИ</a:t>
            </a:r>
            <a:endParaRPr sz="1200">
              <a:latin typeface="Verdana"/>
              <a:cs typeface="Verdana"/>
            </a:endParaRPr>
          </a:p>
          <a:p>
            <a:pPr marL="221615" marR="1032510" indent="-171450">
              <a:lnSpc>
                <a:spcPts val="1400"/>
              </a:lnSpc>
              <a:spcBef>
                <a:spcPts val="940"/>
              </a:spcBef>
              <a:buFont typeface="Microsoft Sans Serif"/>
              <a:buChar char="•"/>
              <a:tabLst>
                <a:tab pos="222250" algn="l"/>
              </a:tabLst>
            </a:pPr>
            <a:r>
              <a:rPr dirty="0" sz="1200" spc="-40">
                <a:latin typeface="Verdana"/>
                <a:cs typeface="Verdana"/>
              </a:rPr>
              <a:t>УНИКАЛЬНЫЕ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ВЫСОКОСПЕЦИАЛИЗИРОВАННЫЕ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УСЛУГИ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7299" y="374020"/>
            <a:ext cx="450723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" b="1">
                <a:solidFill>
                  <a:srgbClr val="000000"/>
                </a:solidFill>
                <a:latin typeface="Arial"/>
                <a:cs typeface="Arial"/>
              </a:rPr>
              <a:t>СЕГМЕНТАЦИЯ</a:t>
            </a:r>
            <a:r>
              <a:rPr dirty="0" sz="3000" spc="-7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45" b="1">
                <a:solidFill>
                  <a:srgbClr val="000000"/>
                </a:solidFill>
                <a:latin typeface="Arial"/>
                <a:cs typeface="Arial"/>
              </a:rPr>
              <a:t>РЫНКА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7299" y="3470275"/>
            <a:ext cx="3429000" cy="289707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050" y="320293"/>
            <a:ext cx="3657600" cy="19383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2157" y="3456780"/>
            <a:ext cx="4205546" cy="23656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1790" y="2334239"/>
            <a:ext cx="3349625" cy="80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0A1E9"/>
                </a:solidFill>
                <a:latin typeface="Arial"/>
                <a:cs typeface="Arial"/>
              </a:rPr>
              <a:t>Медицинский</a:t>
            </a:r>
            <a:r>
              <a:rPr dirty="0" sz="1400" spc="-3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00A1E9"/>
                </a:solidFill>
                <a:latin typeface="Arial"/>
                <a:cs typeface="Arial"/>
              </a:rPr>
              <a:t>центр</a:t>
            </a:r>
            <a:r>
              <a:rPr dirty="0" sz="1400" spc="-3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A1E9"/>
                </a:solidFill>
                <a:latin typeface="Arial"/>
                <a:cs typeface="Arial"/>
              </a:rPr>
              <a:t>животных</a:t>
            </a:r>
            <a:r>
              <a:rPr dirty="0" sz="1400" spc="-2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A1E9"/>
                </a:solidFill>
                <a:latin typeface="Arial"/>
                <a:cs typeface="Arial"/>
              </a:rPr>
              <a:t>(AMC),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70"/>
              </a:lnSpc>
              <a:spcBef>
                <a:spcPts val="20"/>
              </a:spcBef>
            </a:pPr>
            <a:r>
              <a:rPr dirty="0" sz="1400" b="1">
                <a:solidFill>
                  <a:srgbClr val="00A1E9"/>
                </a:solidFill>
                <a:latin typeface="Arial"/>
                <a:cs typeface="Arial"/>
              </a:rPr>
              <a:t>Нью-Йорк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ts val="1330"/>
              </a:lnSpc>
              <a:buFont typeface="Microsoft Sans Serif"/>
              <a:buChar char="•"/>
              <a:tabLst>
                <a:tab pos="184150" algn="l"/>
              </a:tabLst>
            </a:pPr>
            <a:r>
              <a:rPr dirty="0" sz="1200" spc="-5">
                <a:latin typeface="Calibri"/>
                <a:cs typeface="Calibri"/>
              </a:rPr>
              <a:t>лучший уровень лечения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более чем</a:t>
            </a:r>
            <a:r>
              <a:rPr dirty="0" sz="1200">
                <a:latin typeface="Calibri"/>
                <a:cs typeface="Calibri"/>
              </a:rPr>
              <a:t> по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L="184150">
              <a:lnSpc>
                <a:spcPct val="100000"/>
              </a:lnSpc>
              <a:spcBef>
                <a:spcPts val="60"/>
              </a:spcBef>
            </a:pPr>
            <a:r>
              <a:rPr dirty="0" sz="1200" spc="-5">
                <a:latin typeface="Calibri"/>
                <a:cs typeface="Calibri"/>
              </a:rPr>
              <a:t>направлениям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1361" y="5941480"/>
            <a:ext cx="3591560" cy="415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655"/>
              </a:lnSpc>
              <a:spcBef>
                <a:spcPts val="100"/>
              </a:spcBef>
            </a:pPr>
            <a:r>
              <a:rPr dirty="0" sz="1400" b="1">
                <a:solidFill>
                  <a:srgbClr val="00A1E9"/>
                </a:solidFill>
                <a:latin typeface="Arial"/>
                <a:cs typeface="Arial"/>
              </a:rPr>
              <a:t>Соколиный</a:t>
            </a:r>
            <a:r>
              <a:rPr dirty="0" sz="1400" spc="-2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A1E9"/>
                </a:solidFill>
                <a:latin typeface="Arial"/>
                <a:cs typeface="Arial"/>
              </a:rPr>
              <a:t>госпиталь</a:t>
            </a:r>
            <a:r>
              <a:rPr dirty="0" sz="1400" spc="-2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00A1E9"/>
                </a:solidFill>
                <a:latin typeface="Arial"/>
                <a:cs typeface="Arial"/>
              </a:rPr>
              <a:t>в</a:t>
            </a:r>
            <a:r>
              <a:rPr dirty="0" sz="1400" spc="-2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A1E9"/>
                </a:solidFill>
                <a:latin typeface="Arial"/>
                <a:cs typeface="Arial"/>
              </a:rPr>
              <a:t>Абу-Даби</a:t>
            </a:r>
            <a:r>
              <a:rPr dirty="0" sz="1400" spc="-2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00A1E9"/>
                </a:solidFill>
                <a:latin typeface="Arial"/>
                <a:cs typeface="Arial"/>
              </a:rPr>
              <a:t>(ОАЭ)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15"/>
              </a:lnSpc>
            </a:pPr>
            <a:r>
              <a:rPr dirty="0" u="sng" sz="1200" spc="-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Специализация: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15">
                <a:latin typeface="Microsoft Sans Serif"/>
                <a:cs typeface="Microsoft Sans Serif"/>
              </a:rPr>
              <a:t>соколы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419" y="3592914"/>
            <a:ext cx="2514600" cy="22098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30167" y="5795214"/>
            <a:ext cx="2477770" cy="6311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just" marL="12700" marR="5080">
              <a:lnSpc>
                <a:spcPct val="99000"/>
              </a:lnSpc>
              <a:spcBef>
                <a:spcPts val="114"/>
              </a:spcBef>
            </a:pPr>
            <a:r>
              <a:rPr dirty="0" sz="1400" spc="20" b="1">
                <a:solidFill>
                  <a:srgbClr val="00A1E9"/>
                </a:solidFill>
                <a:latin typeface="Arial"/>
                <a:cs typeface="Arial"/>
              </a:rPr>
              <a:t>Королевская </a:t>
            </a:r>
            <a:r>
              <a:rPr dirty="0" sz="1400" spc="-15" b="1">
                <a:solidFill>
                  <a:srgbClr val="00A1E9"/>
                </a:solidFill>
                <a:latin typeface="Arial"/>
                <a:cs typeface="Arial"/>
              </a:rPr>
              <a:t>ветеринарная </a:t>
            </a:r>
            <a:r>
              <a:rPr dirty="0" sz="1400" spc="-38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00A1E9"/>
                </a:solidFill>
                <a:latin typeface="Arial"/>
                <a:cs typeface="Arial"/>
              </a:rPr>
              <a:t>клиника</a:t>
            </a:r>
            <a:r>
              <a:rPr dirty="0" sz="1400" spc="-3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10" b="1">
                <a:solidFill>
                  <a:srgbClr val="00A1E9"/>
                </a:solidFill>
                <a:latin typeface="Arial"/>
                <a:cs typeface="Arial"/>
              </a:rPr>
              <a:t>для</a:t>
            </a:r>
            <a:r>
              <a:rPr dirty="0" sz="1400" spc="-3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A1E9"/>
                </a:solidFill>
                <a:latin typeface="Arial"/>
                <a:cs typeface="Arial"/>
              </a:rPr>
              <a:t>лошадей,</a:t>
            </a:r>
            <a:r>
              <a:rPr dirty="0" sz="1400" spc="-2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00A1E9"/>
                </a:solidFill>
                <a:latin typeface="Arial"/>
                <a:cs typeface="Arial"/>
              </a:rPr>
              <a:t>ОАЭ </a:t>
            </a:r>
            <a:r>
              <a:rPr dirty="0" sz="1400" spc="-37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u="sng" sz="1200" spc="-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Специализация:</a:t>
            </a:r>
            <a:r>
              <a:rPr dirty="0" u="sng" sz="1200" spc="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лошади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7250" y="346075"/>
            <a:ext cx="3581651" cy="238601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38390" y="2751829"/>
            <a:ext cx="3588385" cy="415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655"/>
              </a:lnSpc>
              <a:spcBef>
                <a:spcPts val="100"/>
              </a:spcBef>
            </a:pPr>
            <a:r>
              <a:rPr dirty="0" sz="1400" spc="5" b="1">
                <a:solidFill>
                  <a:srgbClr val="00A1E9"/>
                </a:solidFill>
                <a:latin typeface="Arial"/>
                <a:cs typeface="Arial"/>
              </a:rPr>
              <a:t>Кроличья</a:t>
            </a:r>
            <a:r>
              <a:rPr dirty="0" sz="1400" spc="-4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-15" b="1">
                <a:solidFill>
                  <a:srgbClr val="00A1E9"/>
                </a:solidFill>
                <a:latin typeface="Arial"/>
                <a:cs typeface="Arial"/>
              </a:rPr>
              <a:t>больница</a:t>
            </a:r>
            <a:r>
              <a:rPr dirty="0" sz="1400" spc="-3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00A1E9"/>
                </a:solidFill>
                <a:latin typeface="Arial"/>
                <a:cs typeface="Arial"/>
              </a:rPr>
              <a:t>ДжойДжой,</a:t>
            </a:r>
            <a:r>
              <a:rPr dirty="0" sz="1400" spc="-3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A1E9"/>
                </a:solidFill>
                <a:latin typeface="Arial"/>
                <a:cs typeface="Arial"/>
              </a:rPr>
              <a:t>Япония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15"/>
              </a:lnSpc>
            </a:pPr>
            <a:r>
              <a:rPr dirty="0" u="sng" sz="1200" spc="-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Специализация: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200" spc="-3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кролики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59936" y="2440566"/>
            <a:ext cx="3565525" cy="1602740"/>
            <a:chOff x="3559936" y="2440566"/>
            <a:chExt cx="3565525" cy="1602740"/>
          </a:xfrm>
        </p:grpSpPr>
        <p:sp>
          <p:nvSpPr>
            <p:cNvPr id="11" name="object 11"/>
            <p:cNvSpPr/>
            <p:nvPr/>
          </p:nvSpPr>
          <p:spPr>
            <a:xfrm>
              <a:off x="3572636" y="2453266"/>
              <a:ext cx="3540125" cy="1577340"/>
            </a:xfrm>
            <a:custGeom>
              <a:avLst/>
              <a:gdLst/>
              <a:ahLst/>
              <a:cxnLst/>
              <a:rect l="l" t="t" r="r" b="b"/>
              <a:pathLst>
                <a:path w="3540125" h="1577339">
                  <a:moveTo>
                    <a:pt x="1769757" y="0"/>
                  </a:moveTo>
                  <a:lnTo>
                    <a:pt x="1717503" y="341"/>
                  </a:lnTo>
                  <a:lnTo>
                    <a:pt x="1665286" y="1366"/>
                  </a:lnTo>
                  <a:lnTo>
                    <a:pt x="1613142" y="3075"/>
                  </a:lnTo>
                  <a:lnTo>
                    <a:pt x="1561108" y="5467"/>
                  </a:lnTo>
                  <a:lnTo>
                    <a:pt x="1509221" y="8542"/>
                  </a:lnTo>
                  <a:lnTo>
                    <a:pt x="1457516" y="12300"/>
                  </a:lnTo>
                  <a:lnTo>
                    <a:pt x="1406032" y="16742"/>
                  </a:lnTo>
                  <a:lnTo>
                    <a:pt x="1354804" y="21868"/>
                  </a:lnTo>
                  <a:lnTo>
                    <a:pt x="1303870" y="27676"/>
                  </a:lnTo>
                  <a:lnTo>
                    <a:pt x="1253265" y="34168"/>
                  </a:lnTo>
                  <a:lnTo>
                    <a:pt x="1203026" y="41344"/>
                  </a:lnTo>
                  <a:lnTo>
                    <a:pt x="1153191" y="49203"/>
                  </a:lnTo>
                  <a:lnTo>
                    <a:pt x="1103796" y="57745"/>
                  </a:lnTo>
                  <a:lnTo>
                    <a:pt x="1054877" y="66971"/>
                  </a:lnTo>
                  <a:lnTo>
                    <a:pt x="1006471" y="76880"/>
                  </a:lnTo>
                  <a:lnTo>
                    <a:pt x="958615" y="87472"/>
                  </a:lnTo>
                  <a:lnTo>
                    <a:pt x="911345" y="98748"/>
                  </a:lnTo>
                  <a:lnTo>
                    <a:pt x="864698" y="110707"/>
                  </a:lnTo>
                  <a:lnTo>
                    <a:pt x="818711" y="123349"/>
                  </a:lnTo>
                  <a:lnTo>
                    <a:pt x="773420" y="136675"/>
                  </a:lnTo>
                  <a:lnTo>
                    <a:pt x="728862" y="150685"/>
                  </a:lnTo>
                  <a:lnTo>
                    <a:pt x="685074" y="165377"/>
                  </a:lnTo>
                  <a:lnTo>
                    <a:pt x="642092" y="180753"/>
                  </a:lnTo>
                  <a:lnTo>
                    <a:pt x="599953" y="196813"/>
                  </a:lnTo>
                  <a:lnTo>
                    <a:pt x="558693" y="213556"/>
                  </a:lnTo>
                  <a:lnTo>
                    <a:pt x="518350" y="230982"/>
                  </a:lnTo>
                  <a:lnTo>
                    <a:pt x="467811" y="254433"/>
                  </a:lnTo>
                  <a:lnTo>
                    <a:pt x="419863" y="278566"/>
                  </a:lnTo>
                  <a:lnTo>
                    <a:pt x="374508" y="303344"/>
                  </a:lnTo>
                  <a:lnTo>
                    <a:pt x="331744" y="328733"/>
                  </a:lnTo>
                  <a:lnTo>
                    <a:pt x="291572" y="354695"/>
                  </a:lnTo>
                  <a:lnTo>
                    <a:pt x="253991" y="381196"/>
                  </a:lnTo>
                  <a:lnTo>
                    <a:pt x="219003" y="408199"/>
                  </a:lnTo>
                  <a:lnTo>
                    <a:pt x="186606" y="435669"/>
                  </a:lnTo>
                  <a:lnTo>
                    <a:pt x="156801" y="463569"/>
                  </a:lnTo>
                  <a:lnTo>
                    <a:pt x="129587" y="491863"/>
                  </a:lnTo>
                  <a:lnTo>
                    <a:pt x="82936" y="549493"/>
                  </a:lnTo>
                  <a:lnTo>
                    <a:pt x="46651" y="608271"/>
                  </a:lnTo>
                  <a:lnTo>
                    <a:pt x="20734" y="667910"/>
                  </a:lnTo>
                  <a:lnTo>
                    <a:pt x="5183" y="728123"/>
                  </a:lnTo>
                  <a:lnTo>
                    <a:pt x="0" y="788623"/>
                  </a:lnTo>
                  <a:lnTo>
                    <a:pt x="1295" y="818891"/>
                  </a:lnTo>
                  <a:lnTo>
                    <a:pt x="11662" y="879284"/>
                  </a:lnTo>
                  <a:lnTo>
                    <a:pt x="32396" y="939246"/>
                  </a:lnTo>
                  <a:lnTo>
                    <a:pt x="63497" y="998490"/>
                  </a:lnTo>
                  <a:lnTo>
                    <a:pt x="104965" y="1056730"/>
                  </a:lnTo>
                  <a:lnTo>
                    <a:pt x="156801" y="1113678"/>
                  </a:lnTo>
                  <a:lnTo>
                    <a:pt x="186606" y="1141578"/>
                  </a:lnTo>
                  <a:lnTo>
                    <a:pt x="219003" y="1169048"/>
                  </a:lnTo>
                  <a:lnTo>
                    <a:pt x="253991" y="1196051"/>
                  </a:lnTo>
                  <a:lnTo>
                    <a:pt x="291572" y="1222552"/>
                  </a:lnTo>
                  <a:lnTo>
                    <a:pt x="331744" y="1248514"/>
                  </a:lnTo>
                  <a:lnTo>
                    <a:pt x="374508" y="1273903"/>
                  </a:lnTo>
                  <a:lnTo>
                    <a:pt x="419863" y="1298681"/>
                  </a:lnTo>
                  <a:lnTo>
                    <a:pt x="467811" y="1322814"/>
                  </a:lnTo>
                  <a:lnTo>
                    <a:pt x="518350" y="1346265"/>
                  </a:lnTo>
                  <a:lnTo>
                    <a:pt x="558693" y="1363691"/>
                  </a:lnTo>
                  <a:lnTo>
                    <a:pt x="599953" y="1380434"/>
                  </a:lnTo>
                  <a:lnTo>
                    <a:pt x="642092" y="1396494"/>
                  </a:lnTo>
                  <a:lnTo>
                    <a:pt x="685074" y="1411870"/>
                  </a:lnTo>
                  <a:lnTo>
                    <a:pt x="728862" y="1426562"/>
                  </a:lnTo>
                  <a:lnTo>
                    <a:pt x="773420" y="1440572"/>
                  </a:lnTo>
                  <a:lnTo>
                    <a:pt x="818711" y="1453897"/>
                  </a:lnTo>
                  <a:lnTo>
                    <a:pt x="864698" y="1466540"/>
                  </a:lnTo>
                  <a:lnTo>
                    <a:pt x="911345" y="1478499"/>
                  </a:lnTo>
                  <a:lnTo>
                    <a:pt x="958615" y="1489775"/>
                  </a:lnTo>
                  <a:lnTo>
                    <a:pt x="1006471" y="1500367"/>
                  </a:lnTo>
                  <a:lnTo>
                    <a:pt x="1054877" y="1510276"/>
                  </a:lnTo>
                  <a:lnTo>
                    <a:pt x="1103796" y="1519502"/>
                  </a:lnTo>
                  <a:lnTo>
                    <a:pt x="1153191" y="1528044"/>
                  </a:lnTo>
                  <a:lnTo>
                    <a:pt x="1203026" y="1535903"/>
                  </a:lnTo>
                  <a:lnTo>
                    <a:pt x="1253265" y="1543078"/>
                  </a:lnTo>
                  <a:lnTo>
                    <a:pt x="1303870" y="1549571"/>
                  </a:lnTo>
                  <a:lnTo>
                    <a:pt x="1354804" y="1555379"/>
                  </a:lnTo>
                  <a:lnTo>
                    <a:pt x="1406032" y="1560505"/>
                  </a:lnTo>
                  <a:lnTo>
                    <a:pt x="1457516" y="1564947"/>
                  </a:lnTo>
                  <a:lnTo>
                    <a:pt x="1509221" y="1568705"/>
                  </a:lnTo>
                  <a:lnTo>
                    <a:pt x="1561108" y="1571780"/>
                  </a:lnTo>
                  <a:lnTo>
                    <a:pt x="1613142" y="1574172"/>
                  </a:lnTo>
                  <a:lnTo>
                    <a:pt x="1665286" y="1575881"/>
                  </a:lnTo>
                  <a:lnTo>
                    <a:pt x="1717503" y="1576906"/>
                  </a:lnTo>
                  <a:lnTo>
                    <a:pt x="1769757" y="1577247"/>
                  </a:lnTo>
                  <a:lnTo>
                    <a:pt x="1822011" y="1576906"/>
                  </a:lnTo>
                  <a:lnTo>
                    <a:pt x="1874229" y="1575881"/>
                  </a:lnTo>
                  <a:lnTo>
                    <a:pt x="1926373" y="1574172"/>
                  </a:lnTo>
                  <a:lnTo>
                    <a:pt x="1978407" y="1571780"/>
                  </a:lnTo>
                  <a:lnTo>
                    <a:pt x="2030294" y="1568705"/>
                  </a:lnTo>
                  <a:lnTo>
                    <a:pt x="2081998" y="1564947"/>
                  </a:lnTo>
                  <a:lnTo>
                    <a:pt x="2133483" y="1560505"/>
                  </a:lnTo>
                  <a:lnTo>
                    <a:pt x="2184711" y="1555379"/>
                  </a:lnTo>
                  <a:lnTo>
                    <a:pt x="2235645" y="1549571"/>
                  </a:lnTo>
                  <a:lnTo>
                    <a:pt x="2286250" y="1543078"/>
                  </a:lnTo>
                  <a:lnTo>
                    <a:pt x="2336488" y="1535903"/>
                  </a:lnTo>
                  <a:lnTo>
                    <a:pt x="2386324" y="1528044"/>
                  </a:lnTo>
                  <a:lnTo>
                    <a:pt x="2435719" y="1519502"/>
                  </a:lnTo>
                  <a:lnTo>
                    <a:pt x="2484638" y="1510276"/>
                  </a:lnTo>
                  <a:lnTo>
                    <a:pt x="2533044" y="1500367"/>
                  </a:lnTo>
                  <a:lnTo>
                    <a:pt x="2580900" y="1489775"/>
                  </a:lnTo>
                  <a:lnTo>
                    <a:pt x="2628170" y="1478499"/>
                  </a:lnTo>
                  <a:lnTo>
                    <a:pt x="2674817" y="1466540"/>
                  </a:lnTo>
                  <a:lnTo>
                    <a:pt x="2720804" y="1453897"/>
                  </a:lnTo>
                  <a:lnTo>
                    <a:pt x="2766095" y="1440572"/>
                  </a:lnTo>
                  <a:lnTo>
                    <a:pt x="2810653" y="1426562"/>
                  </a:lnTo>
                  <a:lnTo>
                    <a:pt x="2854441" y="1411870"/>
                  </a:lnTo>
                  <a:lnTo>
                    <a:pt x="2897423" y="1396494"/>
                  </a:lnTo>
                  <a:lnTo>
                    <a:pt x="2939563" y="1380434"/>
                  </a:lnTo>
                  <a:lnTo>
                    <a:pt x="2980822" y="1363691"/>
                  </a:lnTo>
                  <a:lnTo>
                    <a:pt x="3021166" y="1346265"/>
                  </a:lnTo>
                  <a:lnTo>
                    <a:pt x="3071705" y="1322814"/>
                  </a:lnTo>
                  <a:lnTo>
                    <a:pt x="3119652" y="1298681"/>
                  </a:lnTo>
                  <a:lnTo>
                    <a:pt x="3165008" y="1273903"/>
                  </a:lnTo>
                  <a:lnTo>
                    <a:pt x="3207772" y="1248514"/>
                  </a:lnTo>
                  <a:lnTo>
                    <a:pt x="3247944" y="1222552"/>
                  </a:lnTo>
                  <a:lnTo>
                    <a:pt x="3285524" y="1196051"/>
                  </a:lnTo>
                  <a:lnTo>
                    <a:pt x="3320513" y="1169048"/>
                  </a:lnTo>
                  <a:lnTo>
                    <a:pt x="3352909" y="1141578"/>
                  </a:lnTo>
                  <a:lnTo>
                    <a:pt x="3382714" y="1113678"/>
                  </a:lnTo>
                  <a:lnTo>
                    <a:pt x="3409928" y="1085383"/>
                  </a:lnTo>
                  <a:lnTo>
                    <a:pt x="3456579" y="1027754"/>
                  </a:lnTo>
                  <a:lnTo>
                    <a:pt x="3492864" y="968976"/>
                  </a:lnTo>
                  <a:lnTo>
                    <a:pt x="3518781" y="909337"/>
                  </a:lnTo>
                  <a:lnTo>
                    <a:pt x="3534332" y="849124"/>
                  </a:lnTo>
                  <a:lnTo>
                    <a:pt x="3539515" y="788623"/>
                  </a:lnTo>
                  <a:lnTo>
                    <a:pt x="3538219" y="758355"/>
                  </a:lnTo>
                  <a:lnTo>
                    <a:pt x="3527852" y="697963"/>
                  </a:lnTo>
                  <a:lnTo>
                    <a:pt x="3507118" y="638001"/>
                  </a:lnTo>
                  <a:lnTo>
                    <a:pt x="3476017" y="578757"/>
                  </a:lnTo>
                  <a:lnTo>
                    <a:pt x="3434549" y="520517"/>
                  </a:lnTo>
                  <a:lnTo>
                    <a:pt x="3382714" y="463569"/>
                  </a:lnTo>
                  <a:lnTo>
                    <a:pt x="3352909" y="435669"/>
                  </a:lnTo>
                  <a:lnTo>
                    <a:pt x="3320513" y="408199"/>
                  </a:lnTo>
                  <a:lnTo>
                    <a:pt x="3285524" y="381196"/>
                  </a:lnTo>
                  <a:lnTo>
                    <a:pt x="3247944" y="354695"/>
                  </a:lnTo>
                  <a:lnTo>
                    <a:pt x="3207772" y="328733"/>
                  </a:lnTo>
                  <a:lnTo>
                    <a:pt x="3165008" y="303344"/>
                  </a:lnTo>
                  <a:lnTo>
                    <a:pt x="3119652" y="278566"/>
                  </a:lnTo>
                  <a:lnTo>
                    <a:pt x="3071705" y="254433"/>
                  </a:lnTo>
                  <a:lnTo>
                    <a:pt x="3021166" y="230982"/>
                  </a:lnTo>
                  <a:lnTo>
                    <a:pt x="2980822" y="213556"/>
                  </a:lnTo>
                  <a:lnTo>
                    <a:pt x="2939563" y="196813"/>
                  </a:lnTo>
                  <a:lnTo>
                    <a:pt x="2897423" y="180753"/>
                  </a:lnTo>
                  <a:lnTo>
                    <a:pt x="2854441" y="165377"/>
                  </a:lnTo>
                  <a:lnTo>
                    <a:pt x="2810653" y="150685"/>
                  </a:lnTo>
                  <a:lnTo>
                    <a:pt x="2766095" y="136675"/>
                  </a:lnTo>
                  <a:lnTo>
                    <a:pt x="2720804" y="123349"/>
                  </a:lnTo>
                  <a:lnTo>
                    <a:pt x="2674817" y="110707"/>
                  </a:lnTo>
                  <a:lnTo>
                    <a:pt x="2628170" y="98748"/>
                  </a:lnTo>
                  <a:lnTo>
                    <a:pt x="2580900" y="87472"/>
                  </a:lnTo>
                  <a:lnTo>
                    <a:pt x="2533044" y="76880"/>
                  </a:lnTo>
                  <a:lnTo>
                    <a:pt x="2484638" y="66971"/>
                  </a:lnTo>
                  <a:lnTo>
                    <a:pt x="2435719" y="57745"/>
                  </a:lnTo>
                  <a:lnTo>
                    <a:pt x="2386324" y="49203"/>
                  </a:lnTo>
                  <a:lnTo>
                    <a:pt x="2336488" y="41344"/>
                  </a:lnTo>
                  <a:lnTo>
                    <a:pt x="2286250" y="34168"/>
                  </a:lnTo>
                  <a:lnTo>
                    <a:pt x="2235645" y="27676"/>
                  </a:lnTo>
                  <a:lnTo>
                    <a:pt x="2184711" y="21868"/>
                  </a:lnTo>
                  <a:lnTo>
                    <a:pt x="2133483" y="16742"/>
                  </a:lnTo>
                  <a:lnTo>
                    <a:pt x="2081998" y="12300"/>
                  </a:lnTo>
                  <a:lnTo>
                    <a:pt x="2030294" y="8542"/>
                  </a:lnTo>
                  <a:lnTo>
                    <a:pt x="1978407" y="5467"/>
                  </a:lnTo>
                  <a:lnTo>
                    <a:pt x="1926373" y="3075"/>
                  </a:lnTo>
                  <a:lnTo>
                    <a:pt x="1874229" y="1366"/>
                  </a:lnTo>
                  <a:lnTo>
                    <a:pt x="1822011" y="341"/>
                  </a:lnTo>
                  <a:lnTo>
                    <a:pt x="1769757" y="0"/>
                  </a:lnTo>
                  <a:close/>
                </a:path>
              </a:pathLst>
            </a:custGeom>
            <a:solidFill>
              <a:srgbClr val="95B3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572636" y="2453266"/>
              <a:ext cx="3540125" cy="1577340"/>
            </a:xfrm>
            <a:custGeom>
              <a:avLst/>
              <a:gdLst/>
              <a:ahLst/>
              <a:cxnLst/>
              <a:rect l="l" t="t" r="r" b="b"/>
              <a:pathLst>
                <a:path w="3540125" h="1577339">
                  <a:moveTo>
                    <a:pt x="3021166" y="230982"/>
                  </a:moveTo>
                  <a:lnTo>
                    <a:pt x="3071705" y="254433"/>
                  </a:lnTo>
                  <a:lnTo>
                    <a:pt x="3119652" y="278566"/>
                  </a:lnTo>
                  <a:lnTo>
                    <a:pt x="3165008" y="303345"/>
                  </a:lnTo>
                  <a:lnTo>
                    <a:pt x="3207772" y="328733"/>
                  </a:lnTo>
                  <a:lnTo>
                    <a:pt x="3247944" y="354696"/>
                  </a:lnTo>
                  <a:lnTo>
                    <a:pt x="3285524" y="381196"/>
                  </a:lnTo>
                  <a:lnTo>
                    <a:pt x="3320513" y="408199"/>
                  </a:lnTo>
                  <a:lnTo>
                    <a:pt x="3352909" y="435669"/>
                  </a:lnTo>
                  <a:lnTo>
                    <a:pt x="3382714" y="463569"/>
                  </a:lnTo>
                  <a:lnTo>
                    <a:pt x="3409928" y="491864"/>
                  </a:lnTo>
                  <a:lnTo>
                    <a:pt x="3456579" y="549493"/>
                  </a:lnTo>
                  <a:lnTo>
                    <a:pt x="3492864" y="608271"/>
                  </a:lnTo>
                  <a:lnTo>
                    <a:pt x="3518781" y="667910"/>
                  </a:lnTo>
                  <a:lnTo>
                    <a:pt x="3534332" y="728123"/>
                  </a:lnTo>
                  <a:lnTo>
                    <a:pt x="3539515" y="788623"/>
                  </a:lnTo>
                  <a:lnTo>
                    <a:pt x="3538219" y="818891"/>
                  </a:lnTo>
                  <a:lnTo>
                    <a:pt x="3527852" y="879284"/>
                  </a:lnTo>
                  <a:lnTo>
                    <a:pt x="3507118" y="939246"/>
                  </a:lnTo>
                  <a:lnTo>
                    <a:pt x="3476017" y="998490"/>
                  </a:lnTo>
                  <a:lnTo>
                    <a:pt x="3434549" y="1056730"/>
                  </a:lnTo>
                  <a:lnTo>
                    <a:pt x="3382714" y="1113678"/>
                  </a:lnTo>
                  <a:lnTo>
                    <a:pt x="3352909" y="1141578"/>
                  </a:lnTo>
                  <a:lnTo>
                    <a:pt x="3320513" y="1169047"/>
                  </a:lnTo>
                  <a:lnTo>
                    <a:pt x="3285524" y="1196050"/>
                  </a:lnTo>
                  <a:lnTo>
                    <a:pt x="3247944" y="1222551"/>
                  </a:lnTo>
                  <a:lnTo>
                    <a:pt x="3207772" y="1248514"/>
                  </a:lnTo>
                  <a:lnTo>
                    <a:pt x="3165008" y="1273902"/>
                  </a:lnTo>
                  <a:lnTo>
                    <a:pt x="3119652" y="1298681"/>
                  </a:lnTo>
                  <a:lnTo>
                    <a:pt x="3071705" y="1322813"/>
                  </a:lnTo>
                  <a:lnTo>
                    <a:pt x="3021166" y="1346264"/>
                  </a:lnTo>
                  <a:lnTo>
                    <a:pt x="2980822" y="1363691"/>
                  </a:lnTo>
                  <a:lnTo>
                    <a:pt x="2939563" y="1380433"/>
                  </a:lnTo>
                  <a:lnTo>
                    <a:pt x="2897423" y="1396493"/>
                  </a:lnTo>
                  <a:lnTo>
                    <a:pt x="2854441" y="1411869"/>
                  </a:lnTo>
                  <a:lnTo>
                    <a:pt x="2810653" y="1426562"/>
                  </a:lnTo>
                  <a:lnTo>
                    <a:pt x="2766095" y="1440571"/>
                  </a:lnTo>
                  <a:lnTo>
                    <a:pt x="2720804" y="1453897"/>
                  </a:lnTo>
                  <a:lnTo>
                    <a:pt x="2674817" y="1466540"/>
                  </a:lnTo>
                  <a:lnTo>
                    <a:pt x="2628170" y="1478499"/>
                  </a:lnTo>
                  <a:lnTo>
                    <a:pt x="2580900" y="1489775"/>
                  </a:lnTo>
                  <a:lnTo>
                    <a:pt x="2533044" y="1500367"/>
                  </a:lnTo>
                  <a:lnTo>
                    <a:pt x="2484638" y="1510276"/>
                  </a:lnTo>
                  <a:lnTo>
                    <a:pt x="2435719" y="1519502"/>
                  </a:lnTo>
                  <a:lnTo>
                    <a:pt x="2386324" y="1528044"/>
                  </a:lnTo>
                  <a:lnTo>
                    <a:pt x="2336489" y="1535903"/>
                  </a:lnTo>
                  <a:lnTo>
                    <a:pt x="2286250" y="1543078"/>
                  </a:lnTo>
                  <a:lnTo>
                    <a:pt x="2235645" y="1549570"/>
                  </a:lnTo>
                  <a:lnTo>
                    <a:pt x="2184711" y="1555379"/>
                  </a:lnTo>
                  <a:lnTo>
                    <a:pt x="2133483" y="1560505"/>
                  </a:lnTo>
                  <a:lnTo>
                    <a:pt x="2081999" y="1564947"/>
                  </a:lnTo>
                  <a:lnTo>
                    <a:pt x="2030294" y="1568705"/>
                  </a:lnTo>
                  <a:lnTo>
                    <a:pt x="1978407" y="1571780"/>
                  </a:lnTo>
                  <a:lnTo>
                    <a:pt x="1926373" y="1574172"/>
                  </a:lnTo>
                  <a:lnTo>
                    <a:pt x="1874229" y="1575881"/>
                  </a:lnTo>
                  <a:lnTo>
                    <a:pt x="1822011" y="1576906"/>
                  </a:lnTo>
                  <a:lnTo>
                    <a:pt x="1769757" y="1577247"/>
                  </a:lnTo>
                  <a:lnTo>
                    <a:pt x="1717503" y="1576906"/>
                  </a:lnTo>
                  <a:lnTo>
                    <a:pt x="1665286" y="1575881"/>
                  </a:lnTo>
                  <a:lnTo>
                    <a:pt x="1613142" y="1574172"/>
                  </a:lnTo>
                  <a:lnTo>
                    <a:pt x="1561108" y="1571780"/>
                  </a:lnTo>
                  <a:lnTo>
                    <a:pt x="1509221" y="1568705"/>
                  </a:lnTo>
                  <a:lnTo>
                    <a:pt x="1457516" y="1564947"/>
                  </a:lnTo>
                  <a:lnTo>
                    <a:pt x="1406032" y="1560505"/>
                  </a:lnTo>
                  <a:lnTo>
                    <a:pt x="1354804" y="1555379"/>
                  </a:lnTo>
                  <a:lnTo>
                    <a:pt x="1303870" y="1549570"/>
                  </a:lnTo>
                  <a:lnTo>
                    <a:pt x="1253265" y="1543078"/>
                  </a:lnTo>
                  <a:lnTo>
                    <a:pt x="1203026" y="1535903"/>
                  </a:lnTo>
                  <a:lnTo>
                    <a:pt x="1153191" y="1528044"/>
                  </a:lnTo>
                  <a:lnTo>
                    <a:pt x="1103796" y="1519502"/>
                  </a:lnTo>
                  <a:lnTo>
                    <a:pt x="1054877" y="1510276"/>
                  </a:lnTo>
                  <a:lnTo>
                    <a:pt x="1006471" y="1500367"/>
                  </a:lnTo>
                  <a:lnTo>
                    <a:pt x="958615" y="1489775"/>
                  </a:lnTo>
                  <a:lnTo>
                    <a:pt x="911345" y="1478499"/>
                  </a:lnTo>
                  <a:lnTo>
                    <a:pt x="864698" y="1466540"/>
                  </a:lnTo>
                  <a:lnTo>
                    <a:pt x="818711" y="1453897"/>
                  </a:lnTo>
                  <a:lnTo>
                    <a:pt x="773420" y="1440571"/>
                  </a:lnTo>
                  <a:lnTo>
                    <a:pt x="728862" y="1426562"/>
                  </a:lnTo>
                  <a:lnTo>
                    <a:pt x="685074" y="1411869"/>
                  </a:lnTo>
                  <a:lnTo>
                    <a:pt x="642092" y="1396493"/>
                  </a:lnTo>
                  <a:lnTo>
                    <a:pt x="599953" y="1380433"/>
                  </a:lnTo>
                  <a:lnTo>
                    <a:pt x="558693" y="1363691"/>
                  </a:lnTo>
                  <a:lnTo>
                    <a:pt x="518350" y="1346264"/>
                  </a:lnTo>
                  <a:lnTo>
                    <a:pt x="467810" y="1322813"/>
                  </a:lnTo>
                  <a:lnTo>
                    <a:pt x="419863" y="1298681"/>
                  </a:lnTo>
                  <a:lnTo>
                    <a:pt x="374507" y="1273902"/>
                  </a:lnTo>
                  <a:lnTo>
                    <a:pt x="331744" y="1248514"/>
                  </a:lnTo>
                  <a:lnTo>
                    <a:pt x="291571" y="1222551"/>
                  </a:lnTo>
                  <a:lnTo>
                    <a:pt x="253991" y="1196050"/>
                  </a:lnTo>
                  <a:lnTo>
                    <a:pt x="219002" y="1169047"/>
                  </a:lnTo>
                  <a:lnTo>
                    <a:pt x="186606" y="1141578"/>
                  </a:lnTo>
                  <a:lnTo>
                    <a:pt x="156800" y="1113678"/>
                  </a:lnTo>
                  <a:lnTo>
                    <a:pt x="129587" y="1085383"/>
                  </a:lnTo>
                  <a:lnTo>
                    <a:pt x="82936" y="1027753"/>
                  </a:lnTo>
                  <a:lnTo>
                    <a:pt x="46651" y="968976"/>
                  </a:lnTo>
                  <a:lnTo>
                    <a:pt x="20734" y="909337"/>
                  </a:lnTo>
                  <a:lnTo>
                    <a:pt x="5183" y="849123"/>
                  </a:lnTo>
                  <a:lnTo>
                    <a:pt x="0" y="788623"/>
                  </a:lnTo>
                  <a:lnTo>
                    <a:pt x="1295" y="758355"/>
                  </a:lnTo>
                  <a:lnTo>
                    <a:pt x="11662" y="697963"/>
                  </a:lnTo>
                  <a:lnTo>
                    <a:pt x="32396" y="638001"/>
                  </a:lnTo>
                  <a:lnTo>
                    <a:pt x="63497" y="578757"/>
                  </a:lnTo>
                  <a:lnTo>
                    <a:pt x="104965" y="520517"/>
                  </a:lnTo>
                  <a:lnTo>
                    <a:pt x="156800" y="463569"/>
                  </a:lnTo>
                  <a:lnTo>
                    <a:pt x="186606" y="435669"/>
                  </a:lnTo>
                  <a:lnTo>
                    <a:pt x="219002" y="408199"/>
                  </a:lnTo>
                  <a:lnTo>
                    <a:pt x="253991" y="381196"/>
                  </a:lnTo>
                  <a:lnTo>
                    <a:pt x="291571" y="354696"/>
                  </a:lnTo>
                  <a:lnTo>
                    <a:pt x="331744" y="328733"/>
                  </a:lnTo>
                  <a:lnTo>
                    <a:pt x="374507" y="303345"/>
                  </a:lnTo>
                  <a:lnTo>
                    <a:pt x="419863" y="278566"/>
                  </a:lnTo>
                  <a:lnTo>
                    <a:pt x="467810" y="254433"/>
                  </a:lnTo>
                  <a:lnTo>
                    <a:pt x="518350" y="230982"/>
                  </a:lnTo>
                  <a:lnTo>
                    <a:pt x="558693" y="213556"/>
                  </a:lnTo>
                  <a:lnTo>
                    <a:pt x="599953" y="196813"/>
                  </a:lnTo>
                  <a:lnTo>
                    <a:pt x="642092" y="180754"/>
                  </a:lnTo>
                  <a:lnTo>
                    <a:pt x="685074" y="165378"/>
                  </a:lnTo>
                  <a:lnTo>
                    <a:pt x="728862" y="150685"/>
                  </a:lnTo>
                  <a:lnTo>
                    <a:pt x="773420" y="136676"/>
                  </a:lnTo>
                  <a:lnTo>
                    <a:pt x="818711" y="123350"/>
                  </a:lnTo>
                  <a:lnTo>
                    <a:pt x="864698" y="110707"/>
                  </a:lnTo>
                  <a:lnTo>
                    <a:pt x="911345" y="98748"/>
                  </a:lnTo>
                  <a:lnTo>
                    <a:pt x="958615" y="87472"/>
                  </a:lnTo>
                  <a:lnTo>
                    <a:pt x="1006471" y="76880"/>
                  </a:lnTo>
                  <a:lnTo>
                    <a:pt x="1054877" y="66971"/>
                  </a:lnTo>
                  <a:lnTo>
                    <a:pt x="1103796" y="57745"/>
                  </a:lnTo>
                  <a:lnTo>
                    <a:pt x="1153191" y="49203"/>
                  </a:lnTo>
                  <a:lnTo>
                    <a:pt x="1203026" y="41344"/>
                  </a:lnTo>
                  <a:lnTo>
                    <a:pt x="1253265" y="34169"/>
                  </a:lnTo>
                  <a:lnTo>
                    <a:pt x="1303870" y="27676"/>
                  </a:lnTo>
                  <a:lnTo>
                    <a:pt x="1354804" y="21868"/>
                  </a:lnTo>
                  <a:lnTo>
                    <a:pt x="1406032" y="16742"/>
                  </a:lnTo>
                  <a:lnTo>
                    <a:pt x="1457516" y="12300"/>
                  </a:lnTo>
                  <a:lnTo>
                    <a:pt x="1509221" y="8542"/>
                  </a:lnTo>
                  <a:lnTo>
                    <a:pt x="1561108" y="5467"/>
                  </a:lnTo>
                  <a:lnTo>
                    <a:pt x="1613142" y="3075"/>
                  </a:lnTo>
                  <a:lnTo>
                    <a:pt x="1665286" y="1366"/>
                  </a:lnTo>
                  <a:lnTo>
                    <a:pt x="1717503" y="341"/>
                  </a:lnTo>
                  <a:lnTo>
                    <a:pt x="1769757" y="0"/>
                  </a:lnTo>
                  <a:lnTo>
                    <a:pt x="1822011" y="341"/>
                  </a:lnTo>
                  <a:lnTo>
                    <a:pt x="1874229" y="1366"/>
                  </a:lnTo>
                  <a:lnTo>
                    <a:pt x="1926373" y="3075"/>
                  </a:lnTo>
                  <a:lnTo>
                    <a:pt x="1978407" y="5467"/>
                  </a:lnTo>
                  <a:lnTo>
                    <a:pt x="2030294" y="8542"/>
                  </a:lnTo>
                  <a:lnTo>
                    <a:pt x="2081999" y="12300"/>
                  </a:lnTo>
                  <a:lnTo>
                    <a:pt x="2133483" y="16742"/>
                  </a:lnTo>
                  <a:lnTo>
                    <a:pt x="2184711" y="21868"/>
                  </a:lnTo>
                  <a:lnTo>
                    <a:pt x="2235645" y="27676"/>
                  </a:lnTo>
                  <a:lnTo>
                    <a:pt x="2286250" y="34169"/>
                  </a:lnTo>
                  <a:lnTo>
                    <a:pt x="2336489" y="41344"/>
                  </a:lnTo>
                  <a:lnTo>
                    <a:pt x="2386324" y="49203"/>
                  </a:lnTo>
                  <a:lnTo>
                    <a:pt x="2435719" y="57745"/>
                  </a:lnTo>
                  <a:lnTo>
                    <a:pt x="2484638" y="66971"/>
                  </a:lnTo>
                  <a:lnTo>
                    <a:pt x="2533044" y="76880"/>
                  </a:lnTo>
                  <a:lnTo>
                    <a:pt x="2580900" y="87472"/>
                  </a:lnTo>
                  <a:lnTo>
                    <a:pt x="2628170" y="98748"/>
                  </a:lnTo>
                  <a:lnTo>
                    <a:pt x="2674817" y="110707"/>
                  </a:lnTo>
                  <a:lnTo>
                    <a:pt x="2720804" y="123350"/>
                  </a:lnTo>
                  <a:lnTo>
                    <a:pt x="2766095" y="136676"/>
                  </a:lnTo>
                  <a:lnTo>
                    <a:pt x="2810653" y="150685"/>
                  </a:lnTo>
                  <a:lnTo>
                    <a:pt x="2854441" y="165378"/>
                  </a:lnTo>
                  <a:lnTo>
                    <a:pt x="2897423" y="180754"/>
                  </a:lnTo>
                  <a:lnTo>
                    <a:pt x="2939563" y="196813"/>
                  </a:lnTo>
                  <a:lnTo>
                    <a:pt x="2980822" y="213556"/>
                  </a:lnTo>
                  <a:lnTo>
                    <a:pt x="3021166" y="230982"/>
                  </a:lnTo>
                  <a:close/>
                </a:path>
              </a:pathLst>
            </a:custGeom>
            <a:ln w="25400">
              <a:solidFill>
                <a:srgbClr val="8EB4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218785" y="2948016"/>
            <a:ext cx="2247265" cy="57912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786765" marR="5080" indent="-774700">
              <a:lnSpc>
                <a:spcPct val="101899"/>
              </a:lnSpc>
              <a:spcBef>
                <a:spcPts val="5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ЛУЧШИЕ</a:t>
            </a:r>
            <a:r>
              <a:rPr dirty="0" sz="1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Arial"/>
                <a:cs typeface="Arial"/>
              </a:rPr>
              <a:t>КЛИНИКИ </a:t>
            </a:r>
            <a:r>
              <a:rPr dirty="0" sz="1800" spc="-48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МИРА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749" y="400056"/>
            <a:ext cx="362267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0" b="1">
                <a:solidFill>
                  <a:srgbClr val="000000"/>
                </a:solidFill>
                <a:latin typeface="Arial"/>
                <a:cs typeface="Arial"/>
              </a:rPr>
              <a:t>БЕНЧМАРК</a:t>
            </a:r>
            <a:r>
              <a:rPr dirty="0" sz="2500" spc="-3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dirty="0" sz="2500" spc="-3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000000"/>
                </a:solidFill>
                <a:latin typeface="Arial"/>
                <a:cs typeface="Arial"/>
              </a:rPr>
              <a:t>РОССИИ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240" y="1407195"/>
            <a:ext cx="1149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140" y="1413111"/>
            <a:ext cx="976820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00A1E9"/>
                </a:solidFill>
                <a:latin typeface="Arial"/>
                <a:cs typeface="Arial"/>
              </a:rPr>
              <a:t>Клиника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85" b="1">
                <a:solidFill>
                  <a:srgbClr val="00A1E9"/>
                </a:solidFill>
                <a:latin typeface="Arial"/>
                <a:cs typeface="Arial"/>
              </a:rPr>
              <a:t>«Биоконтроль»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65" b="1">
                <a:solidFill>
                  <a:srgbClr val="00A1E9"/>
                </a:solidFill>
                <a:latin typeface="Arial"/>
                <a:cs typeface="Arial"/>
              </a:rPr>
              <a:t>при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75" b="1">
                <a:solidFill>
                  <a:srgbClr val="00A1E9"/>
                </a:solidFill>
                <a:latin typeface="Arial"/>
                <a:cs typeface="Arial"/>
              </a:rPr>
              <a:t>Российском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60" b="1">
                <a:solidFill>
                  <a:srgbClr val="00A1E9"/>
                </a:solidFill>
                <a:latin typeface="Arial"/>
                <a:cs typeface="Arial"/>
              </a:rPr>
              <a:t>онкологическом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научном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80" b="1">
                <a:solidFill>
                  <a:srgbClr val="00A1E9"/>
                </a:solidFill>
                <a:latin typeface="Arial"/>
                <a:cs typeface="Arial"/>
              </a:rPr>
              <a:t>центре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85" b="1">
                <a:solidFill>
                  <a:srgbClr val="00A1E9"/>
                </a:solidFill>
                <a:latin typeface="Arial"/>
                <a:cs typeface="Arial"/>
              </a:rPr>
              <a:t>им.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75" b="1">
                <a:solidFill>
                  <a:srgbClr val="00A1E9"/>
                </a:solidFill>
                <a:latin typeface="Arial"/>
                <a:cs typeface="Arial"/>
              </a:rPr>
              <a:t>Н.Н. </a:t>
            </a:r>
            <a:r>
              <a:rPr dirty="0" sz="2000" spc="-54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85" b="1">
                <a:solidFill>
                  <a:srgbClr val="00A1E9"/>
                </a:solidFill>
                <a:latin typeface="Arial"/>
                <a:cs typeface="Arial"/>
              </a:rPr>
              <a:t>Блохина</a:t>
            </a:r>
            <a:endParaRPr sz="2000">
              <a:latin typeface="Arial"/>
              <a:cs typeface="Arial"/>
            </a:endParaRPr>
          </a:p>
          <a:p>
            <a:pPr marL="12700" marR="972185">
              <a:lnSpc>
                <a:spcPct val="100000"/>
              </a:lnSpc>
            </a:pP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Новейшее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специализированное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оборудование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35" b="1">
                <a:solidFill>
                  <a:srgbClr val="00A1E9"/>
                </a:solidFill>
                <a:latin typeface="Arial"/>
                <a:cs typeface="Arial"/>
              </a:rPr>
              <a:t>для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70" b="1">
                <a:solidFill>
                  <a:srgbClr val="00A1E9"/>
                </a:solidFill>
                <a:latin typeface="Arial"/>
                <a:cs typeface="Arial"/>
              </a:rPr>
              <a:t>диагностики,</a:t>
            </a:r>
            <a:r>
              <a:rPr dirty="0" sz="2000" spc="-195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85" b="1">
                <a:solidFill>
                  <a:srgbClr val="00A1E9"/>
                </a:solidFill>
                <a:latin typeface="Arial"/>
                <a:cs typeface="Arial"/>
              </a:rPr>
              <a:t>лечения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A1E9"/>
                </a:solidFill>
                <a:latin typeface="Arial"/>
                <a:cs typeface="Arial"/>
              </a:rPr>
              <a:t>и </a:t>
            </a:r>
            <a:r>
              <a:rPr dirty="0" sz="2000" spc="-54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100" b="1">
                <a:solidFill>
                  <a:srgbClr val="00A1E9"/>
                </a:solidFill>
                <a:latin typeface="Arial"/>
                <a:cs typeface="Arial"/>
              </a:rPr>
              <a:t>реабилитации</a:t>
            </a:r>
            <a:r>
              <a:rPr dirty="0" sz="2000" spc="-21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0" b="1">
                <a:solidFill>
                  <a:srgbClr val="00A1E9"/>
                </a:solidFill>
                <a:latin typeface="Arial"/>
                <a:cs typeface="Arial"/>
              </a:rPr>
              <a:t>животных</a:t>
            </a:r>
            <a:endParaRPr sz="2000">
              <a:latin typeface="Arial"/>
              <a:cs typeface="Arial"/>
            </a:endParaRPr>
          </a:p>
          <a:p>
            <a:pPr marL="12700" marR="4982210">
              <a:lnSpc>
                <a:spcPct val="100000"/>
              </a:lnSpc>
            </a:pPr>
            <a:r>
              <a:rPr dirty="0" sz="2000" spc="-105" b="1">
                <a:solidFill>
                  <a:srgbClr val="00A1E9"/>
                </a:solidFill>
                <a:latin typeface="Arial"/>
                <a:cs typeface="Arial"/>
              </a:rPr>
              <a:t>Б</a:t>
            </a:r>
            <a:r>
              <a:rPr dirty="0" sz="2000" spc="-110" b="1">
                <a:solidFill>
                  <a:srgbClr val="00A1E9"/>
                </a:solidFill>
                <a:latin typeface="Arial"/>
                <a:cs typeface="Arial"/>
              </a:rPr>
              <a:t>о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ле</a:t>
            </a:r>
            <a:r>
              <a:rPr dirty="0" sz="2000" spc="10" b="1">
                <a:solidFill>
                  <a:srgbClr val="00A1E9"/>
                </a:solidFill>
                <a:latin typeface="Arial"/>
                <a:cs typeface="Arial"/>
              </a:rPr>
              <a:t>е</a:t>
            </a:r>
            <a:r>
              <a:rPr dirty="0" sz="2000" spc="-204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100" b="1">
                <a:solidFill>
                  <a:srgbClr val="00A1E9"/>
                </a:solidFill>
                <a:latin typeface="Arial"/>
                <a:cs typeface="Arial"/>
              </a:rPr>
              <a:t>7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0</a:t>
            </a:r>
            <a:r>
              <a:rPr dirty="0" sz="2000" spc="-204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120" b="1">
                <a:solidFill>
                  <a:srgbClr val="00A1E9"/>
                </a:solidFill>
                <a:latin typeface="Arial"/>
                <a:cs typeface="Arial"/>
              </a:rPr>
              <a:t>в</a:t>
            </a:r>
            <a:r>
              <a:rPr dirty="0" sz="2000" spc="-125" b="1">
                <a:solidFill>
                  <a:srgbClr val="00A1E9"/>
                </a:solidFill>
                <a:latin typeface="Arial"/>
                <a:cs typeface="Arial"/>
              </a:rPr>
              <a:t>р</a:t>
            </a:r>
            <a:r>
              <a:rPr dirty="0" sz="2000" spc="-114" b="1">
                <a:solidFill>
                  <a:srgbClr val="00A1E9"/>
                </a:solidFill>
                <a:latin typeface="Arial"/>
                <a:cs typeface="Arial"/>
              </a:rPr>
              <a:t>аче</a:t>
            </a:r>
            <a:r>
              <a:rPr dirty="0" sz="2000" spc="-20" b="1">
                <a:solidFill>
                  <a:srgbClr val="00A1E9"/>
                </a:solidFill>
                <a:latin typeface="Arial"/>
                <a:cs typeface="Arial"/>
              </a:rPr>
              <a:t>й</a:t>
            </a:r>
            <a:r>
              <a:rPr dirty="0" sz="2000" spc="-204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105" b="1">
                <a:solidFill>
                  <a:srgbClr val="00A1E9"/>
                </a:solidFill>
                <a:latin typeface="Arial"/>
                <a:cs typeface="Arial"/>
              </a:rPr>
              <a:t>р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аз</a:t>
            </a:r>
            <a:r>
              <a:rPr dirty="0" sz="2000" spc="-100" b="1">
                <a:solidFill>
                  <a:srgbClr val="00A1E9"/>
                </a:solidFill>
                <a:latin typeface="Arial"/>
                <a:cs typeface="Arial"/>
              </a:rPr>
              <a:t>н</a:t>
            </a:r>
            <a:r>
              <a:rPr dirty="0" sz="2000" spc="-210" b="1">
                <a:solidFill>
                  <a:srgbClr val="00A1E9"/>
                </a:solidFill>
                <a:latin typeface="Arial"/>
                <a:cs typeface="Arial"/>
              </a:rPr>
              <a:t>ы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х</a:t>
            </a:r>
            <a:r>
              <a:rPr dirty="0" sz="2000" spc="-204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5" b="1">
                <a:solidFill>
                  <a:srgbClr val="00A1E9"/>
                </a:solidFill>
                <a:latin typeface="Arial"/>
                <a:cs typeface="Arial"/>
              </a:rPr>
              <a:t>с</a:t>
            </a:r>
            <a:r>
              <a:rPr dirty="0" sz="2000" spc="-100" b="1">
                <a:solidFill>
                  <a:srgbClr val="00A1E9"/>
                </a:solidFill>
                <a:latin typeface="Arial"/>
                <a:cs typeface="Arial"/>
              </a:rPr>
              <a:t>п</a:t>
            </a:r>
            <a:r>
              <a:rPr dirty="0" sz="2000" spc="-105" b="1">
                <a:solidFill>
                  <a:srgbClr val="00A1E9"/>
                </a:solidFill>
                <a:latin typeface="Arial"/>
                <a:cs typeface="Arial"/>
              </a:rPr>
              <a:t>е</a:t>
            </a:r>
            <a:r>
              <a:rPr dirty="0" sz="2000" spc="-110" b="1">
                <a:solidFill>
                  <a:srgbClr val="00A1E9"/>
                </a:solidFill>
                <a:latin typeface="Arial"/>
                <a:cs typeface="Arial"/>
              </a:rPr>
              <a:t>ц</a:t>
            </a:r>
            <a:r>
              <a:rPr dirty="0" sz="2000" spc="-114" b="1">
                <a:solidFill>
                  <a:srgbClr val="00A1E9"/>
                </a:solidFill>
                <a:latin typeface="Arial"/>
                <a:cs typeface="Arial"/>
              </a:rPr>
              <a:t>и</a:t>
            </a:r>
            <a:r>
              <a:rPr dirty="0" sz="2000" spc="-110" b="1">
                <a:solidFill>
                  <a:srgbClr val="00A1E9"/>
                </a:solidFill>
                <a:latin typeface="Arial"/>
                <a:cs typeface="Arial"/>
              </a:rPr>
              <a:t>аль</a:t>
            </a:r>
            <a:r>
              <a:rPr dirty="0" sz="2000" spc="-114" b="1">
                <a:solidFill>
                  <a:srgbClr val="00A1E9"/>
                </a:solidFill>
                <a:latin typeface="Arial"/>
                <a:cs typeface="Arial"/>
              </a:rPr>
              <a:t>н</a:t>
            </a:r>
            <a:r>
              <a:rPr dirty="0" sz="2000" spc="-105" b="1">
                <a:solidFill>
                  <a:srgbClr val="00A1E9"/>
                </a:solidFill>
                <a:latin typeface="Arial"/>
                <a:cs typeface="Arial"/>
              </a:rPr>
              <a:t>о</a:t>
            </a:r>
            <a:r>
              <a:rPr dirty="0" sz="2000" spc="-100" b="1">
                <a:solidFill>
                  <a:srgbClr val="00A1E9"/>
                </a:solidFill>
                <a:latin typeface="Arial"/>
                <a:cs typeface="Arial"/>
              </a:rPr>
              <a:t>стей  </a:t>
            </a:r>
            <a:r>
              <a:rPr dirty="0" sz="2000" spc="-125" b="1">
                <a:solidFill>
                  <a:srgbClr val="00A1E9"/>
                </a:solidFill>
                <a:latin typeface="Arial"/>
                <a:cs typeface="Arial"/>
              </a:rPr>
              <a:t>Научн</a:t>
            </a:r>
            <a:r>
              <a:rPr dirty="0" sz="2000" spc="-135" b="1">
                <a:solidFill>
                  <a:srgbClr val="00A1E9"/>
                </a:solidFill>
                <a:latin typeface="Arial"/>
                <a:cs typeface="Arial"/>
              </a:rPr>
              <a:t>ы</a:t>
            </a:r>
            <a:r>
              <a:rPr dirty="0" sz="2000" b="1">
                <a:solidFill>
                  <a:srgbClr val="00A1E9"/>
                </a:solidFill>
                <a:latin typeface="Arial"/>
                <a:cs typeface="Arial"/>
              </a:rPr>
              <a:t>е</a:t>
            </a:r>
            <a:r>
              <a:rPr dirty="0" sz="2000" spc="-200" b="1">
                <a:solidFill>
                  <a:srgbClr val="00A1E9"/>
                </a:solidFill>
                <a:latin typeface="Arial"/>
                <a:cs typeface="Arial"/>
              </a:rPr>
              <a:t> </a:t>
            </a:r>
            <a:r>
              <a:rPr dirty="0" sz="2000" spc="-90" b="1">
                <a:solidFill>
                  <a:srgbClr val="00A1E9"/>
                </a:solidFill>
                <a:latin typeface="Arial"/>
                <a:cs typeface="Arial"/>
              </a:rPr>
              <a:t>консультанты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240" y="2016795"/>
            <a:ext cx="1149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240" y="2626395"/>
            <a:ext cx="11493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A1E9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7186" y="309646"/>
            <a:ext cx="4353532" cy="10002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0650" y="3069395"/>
            <a:ext cx="6858000" cy="266888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4676" y="5887342"/>
            <a:ext cx="9892665" cy="5105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«</a:t>
            </a: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Поступая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в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9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клинику</a:t>
            </a:r>
            <a:r>
              <a:rPr dirty="0" u="sng" sz="1600" spc="-9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,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600" spc="-1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ваш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8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питомец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попадает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на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приём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0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не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к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9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ветеринарному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врачу</a:t>
            </a:r>
            <a:r>
              <a:rPr dirty="0" u="sng" sz="1600" spc="-13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общего</a:t>
            </a:r>
            <a:r>
              <a:rPr dirty="0" u="sng" sz="1600" spc="3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профиля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,</a:t>
            </a:r>
            <a:r>
              <a:rPr dirty="0" u="sng" sz="1600" spc="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а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7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к </a:t>
            </a:r>
            <a:r>
              <a:rPr dirty="0" sz="1600" spc="-545">
                <a:latin typeface="Verdana"/>
                <a:cs typeface="Verdana"/>
              </a:rPr>
              <a:t> </a:t>
            </a:r>
            <a:r>
              <a:rPr dirty="0" u="sng" sz="1600" spc="-9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специалисту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9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требуемого</a:t>
            </a:r>
            <a:r>
              <a:rPr dirty="0" u="sng" sz="1600" spc="-14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600" spc="-1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направления</a:t>
            </a:r>
            <a:r>
              <a:rPr dirty="0" u="sng" sz="1600" spc="-10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»</a:t>
            </a:r>
            <a:r>
              <a:rPr dirty="0" u="sng" sz="1600" spc="-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(</a:t>
            </a:r>
            <a:r>
              <a:rPr dirty="0" u="sng" sz="1600" spc="-5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«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Биоконтроль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»)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1407" y="436295"/>
            <a:ext cx="565404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5" b="1">
                <a:solidFill>
                  <a:srgbClr val="000000"/>
                </a:solidFill>
                <a:latin typeface="Arial"/>
                <a:cs typeface="Arial"/>
              </a:rPr>
              <a:t>РЕЗУЛЬТАТ</a:t>
            </a:r>
            <a:r>
              <a:rPr dirty="0" sz="2500" spc="-4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spc="5" b="1">
                <a:solidFill>
                  <a:srgbClr val="000000"/>
                </a:solidFill>
                <a:latin typeface="Arial"/>
                <a:cs typeface="Arial"/>
              </a:rPr>
              <a:t>ТРЕХЛЕТНЕЙ</a:t>
            </a:r>
            <a:r>
              <a:rPr dirty="0" sz="2500" spc="-3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spc="-20" b="1">
                <a:solidFill>
                  <a:srgbClr val="000000"/>
                </a:solidFill>
                <a:latin typeface="Arial"/>
                <a:cs typeface="Arial"/>
              </a:rPr>
              <a:t>РАБОТЫ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5696" y="193675"/>
            <a:ext cx="10964545" cy="6283325"/>
            <a:chOff x="325696" y="193675"/>
            <a:chExt cx="10964545" cy="6283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696" y="802574"/>
              <a:ext cx="5642618" cy="5674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8533" y="1393990"/>
              <a:ext cx="5336800" cy="3681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1849" y="1587308"/>
              <a:ext cx="4752600" cy="3097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28361" y="193675"/>
              <a:ext cx="861695" cy="914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6242" y="220708"/>
              <a:ext cx="861695" cy="86033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09867" y="5133300"/>
            <a:ext cx="15049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558ED5"/>
                </a:solidFill>
                <a:latin typeface="Microsoft Sans Serif"/>
                <a:cs typeface="Microsoft Sans Serif"/>
              </a:rPr>
              <a:t>•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2767" y="5145392"/>
            <a:ext cx="4188460" cy="883919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dirty="0" sz="2800" spc="55">
                <a:solidFill>
                  <a:srgbClr val="558ED5"/>
                </a:solidFill>
                <a:latin typeface="Verdana"/>
                <a:cs typeface="Verdana"/>
              </a:rPr>
              <a:t>Э</a:t>
            </a:r>
            <a:r>
              <a:rPr dirty="0" sz="2800" spc="-125">
                <a:solidFill>
                  <a:srgbClr val="558ED5"/>
                </a:solidFill>
                <a:latin typeface="Verdana"/>
                <a:cs typeface="Verdana"/>
              </a:rPr>
              <a:t>к</a:t>
            </a:r>
            <a:r>
              <a:rPr dirty="0" sz="2800" spc="-145">
                <a:solidFill>
                  <a:srgbClr val="558ED5"/>
                </a:solidFill>
                <a:latin typeface="Verdana"/>
                <a:cs typeface="Verdana"/>
              </a:rPr>
              <a:t>о</a:t>
            </a:r>
            <a:r>
              <a:rPr dirty="0" sz="2800" spc="-229">
                <a:solidFill>
                  <a:srgbClr val="558ED5"/>
                </a:solidFill>
                <a:latin typeface="Verdana"/>
                <a:cs typeface="Verdana"/>
              </a:rPr>
              <a:t>н</a:t>
            </a:r>
            <a:r>
              <a:rPr dirty="0" sz="2800" spc="-145">
                <a:solidFill>
                  <a:srgbClr val="558ED5"/>
                </a:solidFill>
                <a:latin typeface="Verdana"/>
                <a:cs typeface="Verdana"/>
              </a:rPr>
              <a:t>о</a:t>
            </a:r>
            <a:r>
              <a:rPr dirty="0" sz="2800" spc="-125">
                <a:solidFill>
                  <a:srgbClr val="558ED5"/>
                </a:solidFill>
                <a:latin typeface="Verdana"/>
                <a:cs typeface="Verdana"/>
              </a:rPr>
              <a:t>ми</a:t>
            </a:r>
            <a:r>
              <a:rPr dirty="0" sz="2800" spc="-190">
                <a:solidFill>
                  <a:srgbClr val="558ED5"/>
                </a:solidFill>
                <a:latin typeface="Verdana"/>
                <a:cs typeface="Verdana"/>
              </a:rPr>
              <a:t>ч</a:t>
            </a:r>
            <a:r>
              <a:rPr dirty="0" sz="2800" spc="-114">
                <a:solidFill>
                  <a:srgbClr val="558ED5"/>
                </a:solidFill>
                <a:latin typeface="Verdana"/>
                <a:cs typeface="Verdana"/>
              </a:rPr>
              <a:t>е</a:t>
            </a:r>
            <a:r>
              <a:rPr dirty="0" sz="2800" spc="-105">
                <a:solidFill>
                  <a:srgbClr val="558ED5"/>
                </a:solidFill>
                <a:latin typeface="Verdana"/>
                <a:cs typeface="Verdana"/>
              </a:rPr>
              <a:t>с</a:t>
            </a:r>
            <a:r>
              <a:rPr dirty="0" sz="2800" spc="-120">
                <a:solidFill>
                  <a:srgbClr val="558ED5"/>
                </a:solidFill>
                <a:latin typeface="Verdana"/>
                <a:cs typeface="Verdana"/>
              </a:rPr>
              <a:t>к</a:t>
            </a:r>
            <a:r>
              <a:rPr dirty="0" sz="2800" spc="-160">
                <a:solidFill>
                  <a:srgbClr val="558ED5"/>
                </a:solidFill>
                <a:latin typeface="Verdana"/>
                <a:cs typeface="Verdana"/>
              </a:rPr>
              <a:t>ий</a:t>
            </a:r>
            <a:r>
              <a:rPr dirty="0" sz="2800" spc="-210">
                <a:solidFill>
                  <a:srgbClr val="558ED5"/>
                </a:solidFill>
                <a:latin typeface="Verdana"/>
                <a:cs typeface="Verdana"/>
              </a:rPr>
              <a:t> </a:t>
            </a:r>
            <a:r>
              <a:rPr dirty="0" sz="2800" spc="-105">
                <a:solidFill>
                  <a:srgbClr val="558ED5"/>
                </a:solidFill>
                <a:latin typeface="Verdana"/>
                <a:cs typeface="Verdana"/>
              </a:rPr>
              <a:t>э</a:t>
            </a:r>
            <a:r>
              <a:rPr dirty="0" sz="2800" spc="-65">
                <a:solidFill>
                  <a:srgbClr val="558ED5"/>
                </a:solidFill>
                <a:latin typeface="Verdana"/>
                <a:cs typeface="Verdana"/>
              </a:rPr>
              <a:t>фф</a:t>
            </a:r>
            <a:r>
              <a:rPr dirty="0" sz="2800" spc="-45">
                <a:solidFill>
                  <a:srgbClr val="558ED5"/>
                </a:solidFill>
                <a:latin typeface="Verdana"/>
                <a:cs typeface="Verdana"/>
              </a:rPr>
              <a:t>е</a:t>
            </a:r>
            <a:r>
              <a:rPr dirty="0" sz="2800" spc="-125">
                <a:solidFill>
                  <a:srgbClr val="558ED5"/>
                </a:solidFill>
                <a:latin typeface="Verdana"/>
                <a:cs typeface="Verdana"/>
              </a:rPr>
              <a:t>к</a:t>
            </a:r>
            <a:r>
              <a:rPr dirty="0" sz="2800" spc="5">
                <a:solidFill>
                  <a:srgbClr val="558ED5"/>
                </a:solidFill>
                <a:latin typeface="Verdana"/>
                <a:cs typeface="Verdana"/>
              </a:rPr>
              <a:t>т  </a:t>
            </a:r>
            <a:r>
              <a:rPr dirty="0" sz="2800" spc="-165">
                <a:solidFill>
                  <a:srgbClr val="558ED5"/>
                </a:solidFill>
                <a:latin typeface="Verdana"/>
                <a:cs typeface="Verdana"/>
              </a:rPr>
              <a:t>б</a:t>
            </a:r>
            <a:r>
              <a:rPr dirty="0" sz="2800" spc="-145">
                <a:solidFill>
                  <a:srgbClr val="558ED5"/>
                </a:solidFill>
                <a:latin typeface="Verdana"/>
                <a:cs typeface="Verdana"/>
              </a:rPr>
              <a:t>о</a:t>
            </a:r>
            <a:r>
              <a:rPr dirty="0" sz="2800" spc="-135">
                <a:solidFill>
                  <a:srgbClr val="558ED5"/>
                </a:solidFill>
                <a:latin typeface="Verdana"/>
                <a:cs typeface="Verdana"/>
              </a:rPr>
              <a:t>л</a:t>
            </a:r>
            <a:r>
              <a:rPr dirty="0" sz="2800" spc="-114">
                <a:solidFill>
                  <a:srgbClr val="558ED5"/>
                </a:solidFill>
                <a:latin typeface="Verdana"/>
                <a:cs typeface="Verdana"/>
              </a:rPr>
              <a:t>ее</a:t>
            </a:r>
            <a:r>
              <a:rPr dirty="0" sz="2800" spc="-210">
                <a:solidFill>
                  <a:srgbClr val="558ED5"/>
                </a:solidFill>
                <a:latin typeface="Verdana"/>
                <a:cs typeface="Verdana"/>
              </a:rPr>
              <a:t> </a:t>
            </a:r>
            <a:r>
              <a:rPr dirty="0" sz="2800">
                <a:solidFill>
                  <a:srgbClr val="558ED5"/>
                </a:solidFill>
                <a:latin typeface="Microsoft Sans Serif"/>
                <a:cs typeface="Microsoft Sans Serif"/>
              </a:rPr>
              <a:t>50</a:t>
            </a:r>
            <a:r>
              <a:rPr dirty="0" sz="2800" spc="30">
                <a:solidFill>
                  <a:srgbClr val="558ED5"/>
                </a:solidFill>
                <a:latin typeface="Microsoft Sans Serif"/>
                <a:cs typeface="Microsoft Sans Serif"/>
              </a:rPr>
              <a:t> </a:t>
            </a:r>
            <a:r>
              <a:rPr dirty="0" sz="2800" spc="-110">
                <a:solidFill>
                  <a:srgbClr val="558ED5"/>
                </a:solidFill>
                <a:latin typeface="Verdana"/>
                <a:cs typeface="Verdana"/>
              </a:rPr>
              <a:t>мл</a:t>
            </a:r>
            <a:r>
              <a:rPr dirty="0" sz="2800" spc="-190">
                <a:solidFill>
                  <a:srgbClr val="558ED5"/>
                </a:solidFill>
                <a:latin typeface="Verdana"/>
                <a:cs typeface="Verdana"/>
              </a:rPr>
              <a:t>р</a:t>
            </a:r>
            <a:r>
              <a:rPr dirty="0" sz="2800" spc="-45">
                <a:solidFill>
                  <a:srgbClr val="558ED5"/>
                </a:solidFill>
                <a:latin typeface="Verdana"/>
                <a:cs typeface="Verdana"/>
              </a:rPr>
              <a:t>д</a:t>
            </a:r>
            <a:r>
              <a:rPr dirty="0" sz="2800">
                <a:solidFill>
                  <a:srgbClr val="558ED5"/>
                </a:solidFill>
                <a:latin typeface="Microsoft Sans Serif"/>
                <a:cs typeface="Microsoft Sans Serif"/>
              </a:rPr>
              <a:t>.</a:t>
            </a:r>
            <a:r>
              <a:rPr dirty="0" sz="2800" spc="30">
                <a:solidFill>
                  <a:srgbClr val="558ED5"/>
                </a:solidFill>
                <a:latin typeface="Microsoft Sans Serif"/>
                <a:cs typeface="Microsoft Sans Serif"/>
              </a:rPr>
              <a:t> </a:t>
            </a:r>
            <a:r>
              <a:rPr dirty="0" sz="2800" spc="-190">
                <a:solidFill>
                  <a:srgbClr val="558ED5"/>
                </a:solidFill>
                <a:latin typeface="Verdana"/>
                <a:cs typeface="Verdana"/>
              </a:rPr>
              <a:t>р</a:t>
            </a:r>
            <a:r>
              <a:rPr dirty="0" sz="2800" spc="-210">
                <a:solidFill>
                  <a:srgbClr val="558ED5"/>
                </a:solidFill>
                <a:latin typeface="Verdana"/>
                <a:cs typeface="Verdana"/>
              </a:rPr>
              <a:t>уб</a:t>
            </a:r>
            <a:r>
              <a:rPr dirty="0" sz="2800" spc="-210">
                <a:solidFill>
                  <a:srgbClr val="558ED5"/>
                </a:solidFill>
                <a:latin typeface="Verdana"/>
                <a:cs typeface="Verdana"/>
              </a:rPr>
              <a:t> </a:t>
            </a:r>
            <a:r>
              <a:rPr dirty="0" sz="2800" spc="-135">
                <a:solidFill>
                  <a:srgbClr val="558ED5"/>
                </a:solidFill>
                <a:latin typeface="Verdana"/>
                <a:cs typeface="Verdana"/>
              </a:rPr>
              <a:t>в</a:t>
            </a:r>
            <a:r>
              <a:rPr dirty="0" sz="2800" spc="-210">
                <a:solidFill>
                  <a:srgbClr val="558ED5"/>
                </a:solidFill>
                <a:latin typeface="Verdana"/>
                <a:cs typeface="Verdana"/>
              </a:rPr>
              <a:t> </a:t>
            </a:r>
            <a:r>
              <a:rPr dirty="0" sz="2800" spc="-200">
                <a:solidFill>
                  <a:srgbClr val="558ED5"/>
                </a:solidFill>
                <a:latin typeface="Verdana"/>
                <a:cs typeface="Verdana"/>
              </a:rPr>
              <a:t>г</a:t>
            </a:r>
            <a:r>
              <a:rPr dirty="0" sz="2800" spc="-145">
                <a:solidFill>
                  <a:srgbClr val="558ED5"/>
                </a:solidFill>
                <a:latin typeface="Verdana"/>
                <a:cs typeface="Verdana"/>
              </a:rPr>
              <a:t>о</a:t>
            </a:r>
            <a:r>
              <a:rPr dirty="0" sz="2800" spc="-45">
                <a:solidFill>
                  <a:srgbClr val="558ED5"/>
                </a:solidFill>
                <a:latin typeface="Verdana"/>
                <a:cs typeface="Verdana"/>
              </a:rPr>
              <a:t>д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82716" y="499259"/>
            <a:ext cx="4371975" cy="5580380"/>
            <a:chOff x="5882716" y="499259"/>
            <a:chExt cx="4371975" cy="5580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2716" y="499259"/>
              <a:ext cx="4371794" cy="5580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3516" y="499259"/>
              <a:ext cx="4270194" cy="547848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28691" y="476481"/>
            <a:ext cx="4156710" cy="5626100"/>
            <a:chOff x="928691" y="476481"/>
            <a:chExt cx="4156710" cy="56261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691" y="476481"/>
              <a:ext cx="4156344" cy="56256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9491" y="476481"/>
              <a:ext cx="4054744" cy="552403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38324" y="113069"/>
            <a:ext cx="386587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0000"/>
                </a:solidFill>
                <a:latin typeface="Calibri"/>
                <a:cs typeface="Calibri"/>
              </a:rPr>
              <a:t>ПЕРЕЧЕНЬ</a:t>
            </a:r>
            <a:r>
              <a:rPr dirty="0" sz="240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000000"/>
                </a:solidFill>
                <a:latin typeface="Calibri"/>
                <a:cs typeface="Calibri"/>
              </a:rPr>
              <a:t>СПЕЦИАЛЬНОСТЕЙ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" y="0"/>
            <a:ext cx="1812258" cy="165925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81477" y="106972"/>
            <a:ext cx="2432050" cy="1275080"/>
            <a:chOff x="8881477" y="106972"/>
            <a:chExt cx="2432050" cy="12750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1932" y="106972"/>
              <a:ext cx="1201095" cy="12745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1477" y="144654"/>
              <a:ext cx="1201095" cy="11991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99893" y="456097"/>
            <a:ext cx="1319530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5" b="1">
                <a:solidFill>
                  <a:srgbClr val="2B80C8"/>
                </a:solidFill>
                <a:latin typeface="Trebuchet MS"/>
                <a:cs typeface="Trebuchet MS"/>
              </a:rPr>
              <a:t>Кто</a:t>
            </a:r>
            <a:r>
              <a:rPr dirty="0" sz="3400" spc="-9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400" b="1">
                <a:solidFill>
                  <a:srgbClr val="2B80C8"/>
                </a:solidFill>
                <a:latin typeface="Trebuchet MS"/>
                <a:cs typeface="Trebuchet MS"/>
              </a:rPr>
              <a:t>я?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0664" y="1616435"/>
            <a:ext cx="2114285" cy="294145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01579" y="1355859"/>
            <a:ext cx="2857500" cy="77724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dirty="0" sz="1600" spc="-5">
                <a:latin typeface="Calibri"/>
                <a:cs typeface="Calibri"/>
              </a:rPr>
              <a:t>Врачебно-управленческий опыт: </a:t>
            </a:r>
            <a:r>
              <a:rPr dirty="0" sz="1600" spc="-35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31</a:t>
            </a:r>
            <a:r>
              <a:rPr dirty="0" sz="1600" spc="3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год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ветеринарного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стажа </a:t>
            </a:r>
            <a:r>
              <a:rPr dirty="0" sz="1600" spc="-5">
                <a:latin typeface="Calibri"/>
                <a:cs typeface="Calibri"/>
              </a:rPr>
              <a:t> 1994 </a:t>
            </a: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5">
                <a:latin typeface="Calibri"/>
                <a:cs typeface="Calibri"/>
              </a:rPr>
              <a:t> н.в. частная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практика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1579" y="2371859"/>
            <a:ext cx="4023360" cy="1285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latin typeface="Calibri"/>
                <a:cs typeface="Calibri"/>
              </a:rPr>
              <a:t>2012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2015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главный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врач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РО:</a:t>
            </a:r>
            <a:endParaRPr sz="16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80"/>
              </a:spcBef>
              <a:buChar char="-"/>
              <a:tabLst>
                <a:tab pos="121285" algn="l"/>
              </a:tabLst>
            </a:pPr>
            <a:r>
              <a:rPr dirty="0" sz="1600">
                <a:latin typeface="Calibri"/>
                <a:cs typeface="Calibri"/>
              </a:rPr>
              <a:t>реформа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службы</a:t>
            </a:r>
            <a:endParaRPr sz="1600">
              <a:latin typeface="Calibri"/>
              <a:cs typeface="Calibri"/>
            </a:endParaRPr>
          </a:p>
          <a:p>
            <a:pPr marL="172720" marR="5080" indent="-160655">
              <a:lnSpc>
                <a:spcPct val="104200"/>
              </a:lnSpc>
              <a:buChar char="-"/>
              <a:tabLst>
                <a:tab pos="173355" algn="l"/>
              </a:tabLst>
            </a:pPr>
            <a:r>
              <a:rPr dirty="0" sz="1600">
                <a:latin typeface="Calibri"/>
                <a:cs typeface="Calibri"/>
              </a:rPr>
              <a:t>«Самая </a:t>
            </a:r>
            <a:r>
              <a:rPr dirty="0" sz="1600" spc="-5">
                <a:latin typeface="Calibri"/>
                <a:cs typeface="Calibri"/>
              </a:rPr>
              <a:t>большая ветеринарная организация </a:t>
            </a:r>
            <a:r>
              <a:rPr dirty="0" sz="1600" spc="-3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России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2014»</a:t>
            </a:r>
            <a:endParaRPr sz="1600">
              <a:latin typeface="Calibri"/>
              <a:cs typeface="Calibri"/>
            </a:endParaRPr>
          </a:p>
          <a:p>
            <a:pPr marL="172720" indent="-160655">
              <a:lnSpc>
                <a:spcPct val="100000"/>
              </a:lnSpc>
              <a:spcBef>
                <a:spcPts val="80"/>
              </a:spcBef>
              <a:buChar char="-"/>
              <a:tabLst>
                <a:tab pos="173355" algn="l"/>
              </a:tabLst>
            </a:pPr>
            <a:r>
              <a:rPr dirty="0" sz="1600">
                <a:latin typeface="Calibri"/>
                <a:cs typeface="Calibri"/>
              </a:rPr>
              <a:t>Памятник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ветеринарным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врачам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23746" y="1552376"/>
            <a:ext cx="2676525" cy="77724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dirty="0" sz="1600" spc="-5">
                <a:latin typeface="Calibri"/>
                <a:cs typeface="Calibri"/>
              </a:rPr>
              <a:t>Научно-педагогический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задел: </a:t>
            </a:r>
            <a:r>
              <a:rPr dirty="0" sz="1600" spc="-34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к.вет.н.,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1600" spc="-5">
                <a:latin typeface="Calibri"/>
                <a:cs typeface="Calibri"/>
              </a:rPr>
              <a:t>д.биол.н.,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профессор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23746" y="2568376"/>
            <a:ext cx="2491105" cy="52324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dirty="0" sz="1600" spc="-5">
                <a:latin typeface="Calibri"/>
                <a:cs typeface="Calibri"/>
              </a:rPr>
              <a:t>2005-2016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снс,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гнс,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зав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лаб, </a:t>
            </a:r>
            <a:r>
              <a:rPr dirty="0" sz="1600" spc="-34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уч.секр. СКЗНИВИ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3746" y="3330376"/>
            <a:ext cx="2621280" cy="52324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dirty="0" sz="1600" spc="-5">
                <a:latin typeface="Calibri"/>
                <a:cs typeface="Calibri"/>
              </a:rPr>
              <a:t>2016 </a:t>
            </a:r>
            <a:r>
              <a:rPr dirty="0" sz="1600">
                <a:latin typeface="Calibri"/>
                <a:cs typeface="Calibri"/>
              </a:rPr>
              <a:t>- зав </a:t>
            </a:r>
            <a:r>
              <a:rPr dirty="0" sz="1600" spc="-10">
                <a:latin typeface="Calibri"/>
                <a:cs typeface="Calibri"/>
              </a:rPr>
              <a:t>кафедрой </a:t>
            </a:r>
            <a:r>
              <a:rPr dirty="0" sz="1600">
                <a:latin typeface="Calibri"/>
                <a:cs typeface="Calibri"/>
              </a:rPr>
              <a:t>ДГТУ 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2019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декан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БиоВетМед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ДГТУ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5446" y="4092376"/>
            <a:ext cx="6209030" cy="212217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3170555" marR="551180">
              <a:lnSpc>
                <a:spcPct val="104200"/>
              </a:lnSpc>
              <a:spcBef>
                <a:spcPts val="20"/>
              </a:spcBef>
            </a:pPr>
            <a:r>
              <a:rPr dirty="0" sz="1600">
                <a:latin typeface="Calibri"/>
                <a:cs typeface="Calibri"/>
              </a:rPr>
              <a:t>180 </a:t>
            </a:r>
            <a:r>
              <a:rPr dirty="0" sz="1600" spc="-5">
                <a:latin typeface="Calibri"/>
                <a:cs typeface="Calibri"/>
              </a:rPr>
              <a:t>статей (Q1 </a:t>
            </a:r>
            <a:r>
              <a:rPr dirty="0" sz="1600">
                <a:latin typeface="Calibri"/>
                <a:cs typeface="Calibri"/>
              </a:rPr>
              <a:t>- 12), 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подготовил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5</a:t>
            </a:r>
            <a:r>
              <a:rPr dirty="0" sz="1600" spc="-10">
                <a:latin typeface="Calibri"/>
                <a:cs typeface="Calibri"/>
              </a:rPr>
              <a:t> докторов</a:t>
            </a:r>
            <a:r>
              <a:rPr dirty="0" sz="1600" spc="-5">
                <a:latin typeface="Calibri"/>
                <a:cs typeface="Calibri"/>
              </a:rPr>
              <a:t> наук, </a:t>
            </a:r>
            <a:r>
              <a:rPr dirty="0" sz="1600" spc="-35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15 </a:t>
            </a:r>
            <a:r>
              <a:rPr dirty="0" sz="1600" spc="-10">
                <a:latin typeface="Calibri"/>
                <a:cs typeface="Calibri"/>
              </a:rPr>
              <a:t>кандидатов</a:t>
            </a:r>
            <a:r>
              <a:rPr dirty="0" sz="1600" spc="-5">
                <a:latin typeface="Calibri"/>
                <a:cs typeface="Calibri"/>
              </a:rPr>
              <a:t> наук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6500"/>
              </a:lnSpc>
            </a:pPr>
            <a:r>
              <a:rPr dirty="0" sz="1800" spc="-5">
                <a:latin typeface="Calibri"/>
                <a:cs typeface="Calibri"/>
              </a:rPr>
              <a:t>2016</a:t>
            </a:r>
            <a:r>
              <a:rPr dirty="0" sz="1800">
                <a:latin typeface="Calibri"/>
                <a:cs typeface="Calibri"/>
              </a:rPr>
              <a:t> - </a:t>
            </a:r>
            <a:r>
              <a:rPr dirty="0" sz="1800" spc="-30">
                <a:latin typeface="Calibri"/>
                <a:cs typeface="Calibri"/>
              </a:rPr>
              <a:t>год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закладки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факультета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нового</a:t>
            </a:r>
            <a:r>
              <a:rPr dirty="0" sz="1800">
                <a:latin typeface="Calibri"/>
                <a:cs typeface="Calibri"/>
              </a:rPr>
              <a:t> типа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 </a:t>
            </a:r>
            <a:r>
              <a:rPr dirty="0" sz="1800" spc="-10">
                <a:latin typeface="Calibri"/>
                <a:cs typeface="Calibri"/>
              </a:rPr>
              <a:t>БиоВетМед</a:t>
            </a:r>
            <a:r>
              <a:rPr dirty="0" sz="1800">
                <a:latin typeface="Calibri"/>
                <a:cs typeface="Calibri"/>
              </a:rPr>
              <a:t> ДГТУ 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2020-2021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проектировал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ветеринарную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ординатуру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Сколково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2021-2023 член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рабочей группы</a:t>
            </a:r>
            <a:r>
              <a:rPr dirty="0" sz="1800">
                <a:latin typeface="Calibri"/>
                <a:cs typeface="Calibri"/>
              </a:rPr>
              <a:t> по </a:t>
            </a:r>
            <a:r>
              <a:rPr dirty="0" sz="1800" spc="-15">
                <a:latin typeface="Calibri"/>
                <a:cs typeface="Calibri"/>
              </a:rPr>
              <a:t>подготовке</a:t>
            </a:r>
            <a:r>
              <a:rPr dirty="0" sz="1800" spc="-5">
                <a:latin typeface="Calibri"/>
                <a:cs typeface="Calibri"/>
              </a:rPr>
              <a:t> Постановления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284" y="3819117"/>
            <a:ext cx="3618800" cy="24090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" y="0"/>
            <a:ext cx="1812258" cy="16592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1931" y="106972"/>
            <a:ext cx="1201095" cy="12745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2714" y="316236"/>
            <a:ext cx="7240905" cy="4559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800" spc="10" b="1">
                <a:solidFill>
                  <a:srgbClr val="2B80C8"/>
                </a:solidFill>
                <a:latin typeface="Trebuchet MS"/>
                <a:cs typeface="Trebuchet MS"/>
              </a:rPr>
              <a:t>Принципиальное</a:t>
            </a:r>
            <a:r>
              <a:rPr dirty="0" sz="2800" spc="-2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800" spc="10" b="1">
                <a:solidFill>
                  <a:srgbClr val="2B80C8"/>
                </a:solidFill>
                <a:latin typeface="Trebuchet MS"/>
                <a:cs typeface="Trebuchet MS"/>
              </a:rPr>
              <a:t>устройство</a:t>
            </a:r>
            <a:r>
              <a:rPr dirty="0" sz="2800" spc="-20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800" spc="10" b="1">
                <a:solidFill>
                  <a:srgbClr val="2B80C8"/>
                </a:solidFill>
                <a:latin typeface="Trebuchet MS"/>
                <a:cs typeface="Trebuchet MS"/>
              </a:rPr>
              <a:t>ординатуры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641" y="3339222"/>
            <a:ext cx="612140" cy="183642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 lIns="0" tIns="1270" rIns="0" bIns="0" rtlCol="0" vert="vert27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467995">
              <a:lnSpc>
                <a:spcPct val="100000"/>
              </a:lnSpc>
            </a:pPr>
            <a:r>
              <a:rPr dirty="0" sz="1100" spc="-5" b="1">
                <a:latin typeface="Calibri"/>
                <a:cs typeface="Calibri"/>
              </a:rPr>
              <a:t>Специалитет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9044" y="4756913"/>
            <a:ext cx="4345940" cy="1139825"/>
          </a:xfrm>
          <a:custGeom>
            <a:avLst/>
            <a:gdLst/>
            <a:ahLst/>
            <a:cxnLst/>
            <a:rect l="l" t="t" r="r" b="b"/>
            <a:pathLst>
              <a:path w="4345940" h="1139825">
                <a:moveTo>
                  <a:pt x="0" y="0"/>
                </a:moveTo>
                <a:lnTo>
                  <a:pt x="4345656" y="0"/>
                </a:lnTo>
                <a:lnTo>
                  <a:pt x="4345656" y="1139307"/>
                </a:lnTo>
                <a:lnTo>
                  <a:pt x="0" y="113930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3184862" y="1621219"/>
            <a:ext cx="6767195" cy="3794760"/>
            <a:chOff x="3184862" y="1621219"/>
            <a:chExt cx="6767195" cy="3794760"/>
          </a:xfrm>
        </p:grpSpPr>
        <p:sp>
          <p:nvSpPr>
            <p:cNvPr id="8" name="object 8"/>
            <p:cNvSpPr/>
            <p:nvPr/>
          </p:nvSpPr>
          <p:spPr>
            <a:xfrm>
              <a:off x="3804163" y="1788039"/>
              <a:ext cx="3867785" cy="1382395"/>
            </a:xfrm>
            <a:custGeom>
              <a:avLst/>
              <a:gdLst/>
              <a:ahLst/>
              <a:cxnLst/>
              <a:rect l="l" t="t" r="r" b="b"/>
              <a:pathLst>
                <a:path w="3867784" h="1382395">
                  <a:moveTo>
                    <a:pt x="0" y="0"/>
                  </a:moveTo>
                  <a:lnTo>
                    <a:pt x="3867650" y="0"/>
                  </a:lnTo>
                  <a:lnTo>
                    <a:pt x="3867650" y="1382372"/>
                  </a:lnTo>
                  <a:lnTo>
                    <a:pt x="0" y="13823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B05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459112" y="1924055"/>
              <a:ext cx="4064635" cy="1382395"/>
            </a:xfrm>
            <a:custGeom>
              <a:avLst/>
              <a:gdLst/>
              <a:ahLst/>
              <a:cxnLst/>
              <a:rect l="l" t="t" r="r" b="b"/>
              <a:pathLst>
                <a:path w="4064634" h="1382395">
                  <a:moveTo>
                    <a:pt x="4064123" y="0"/>
                  </a:moveTo>
                  <a:lnTo>
                    <a:pt x="0" y="0"/>
                  </a:lnTo>
                  <a:lnTo>
                    <a:pt x="0" y="1382372"/>
                  </a:lnTo>
                  <a:lnTo>
                    <a:pt x="4064123" y="1382372"/>
                  </a:lnTo>
                  <a:lnTo>
                    <a:pt x="40641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59112" y="1924053"/>
              <a:ext cx="4064635" cy="1382395"/>
            </a:xfrm>
            <a:custGeom>
              <a:avLst/>
              <a:gdLst/>
              <a:ahLst/>
              <a:cxnLst/>
              <a:rect l="l" t="t" r="r" b="b"/>
              <a:pathLst>
                <a:path w="4064634" h="1382395">
                  <a:moveTo>
                    <a:pt x="0" y="0"/>
                  </a:moveTo>
                  <a:lnTo>
                    <a:pt x="4064123" y="0"/>
                  </a:lnTo>
                  <a:lnTo>
                    <a:pt x="4064123" y="1382372"/>
                  </a:lnTo>
                  <a:lnTo>
                    <a:pt x="0" y="13823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B05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186450" y="2062336"/>
              <a:ext cx="4214495" cy="1382395"/>
            </a:xfrm>
            <a:custGeom>
              <a:avLst/>
              <a:gdLst/>
              <a:ahLst/>
              <a:cxnLst/>
              <a:rect l="l" t="t" r="r" b="b"/>
              <a:pathLst>
                <a:path w="4214495" h="1382395">
                  <a:moveTo>
                    <a:pt x="4214426" y="0"/>
                  </a:moveTo>
                  <a:lnTo>
                    <a:pt x="0" y="0"/>
                  </a:lnTo>
                  <a:lnTo>
                    <a:pt x="0" y="1382372"/>
                  </a:lnTo>
                  <a:lnTo>
                    <a:pt x="4214426" y="1382372"/>
                  </a:lnTo>
                  <a:lnTo>
                    <a:pt x="4214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186450" y="2062336"/>
              <a:ext cx="4214495" cy="1382395"/>
            </a:xfrm>
            <a:custGeom>
              <a:avLst/>
              <a:gdLst/>
              <a:ahLst/>
              <a:cxnLst/>
              <a:rect l="l" t="t" r="r" b="b"/>
              <a:pathLst>
                <a:path w="4214495" h="1382395">
                  <a:moveTo>
                    <a:pt x="0" y="0"/>
                  </a:moveTo>
                  <a:lnTo>
                    <a:pt x="4214426" y="0"/>
                  </a:lnTo>
                  <a:lnTo>
                    <a:pt x="4214426" y="1382372"/>
                  </a:lnTo>
                  <a:lnTo>
                    <a:pt x="0" y="13823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B05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0179" y="3811141"/>
              <a:ext cx="680075" cy="6800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235987" y="2788756"/>
              <a:ext cx="714375" cy="2625725"/>
            </a:xfrm>
            <a:custGeom>
              <a:avLst/>
              <a:gdLst/>
              <a:ahLst/>
              <a:cxnLst/>
              <a:rect l="l" t="t" r="r" b="b"/>
              <a:pathLst>
                <a:path w="714375" h="2625725">
                  <a:moveTo>
                    <a:pt x="0" y="0"/>
                  </a:moveTo>
                  <a:lnTo>
                    <a:pt x="714079" y="0"/>
                  </a:lnTo>
                  <a:lnTo>
                    <a:pt x="714079" y="2625585"/>
                  </a:lnTo>
                  <a:lnTo>
                    <a:pt x="0" y="26255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A5E8A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364273" y="3512563"/>
              <a:ext cx="1259205" cy="1265555"/>
            </a:xfrm>
            <a:custGeom>
              <a:avLst/>
              <a:gdLst/>
              <a:ahLst/>
              <a:cxnLst/>
              <a:rect l="l" t="t" r="r" b="b"/>
              <a:pathLst>
                <a:path w="1259204" h="1265554">
                  <a:moveTo>
                    <a:pt x="629522" y="0"/>
                  </a:moveTo>
                  <a:lnTo>
                    <a:pt x="585612" y="1531"/>
                  </a:lnTo>
                  <a:lnTo>
                    <a:pt x="541874" y="6125"/>
                  </a:lnTo>
                  <a:lnTo>
                    <a:pt x="498480" y="13781"/>
                  </a:lnTo>
                  <a:lnTo>
                    <a:pt x="455603" y="24501"/>
                  </a:lnTo>
                  <a:lnTo>
                    <a:pt x="413415" y="38282"/>
                  </a:lnTo>
                  <a:lnTo>
                    <a:pt x="372087" y="55127"/>
                  </a:lnTo>
                  <a:lnTo>
                    <a:pt x="331792" y="75034"/>
                  </a:lnTo>
                  <a:lnTo>
                    <a:pt x="292701" y="98004"/>
                  </a:lnTo>
                  <a:lnTo>
                    <a:pt x="254989" y="124036"/>
                  </a:lnTo>
                  <a:lnTo>
                    <a:pt x="218825" y="153131"/>
                  </a:lnTo>
                  <a:lnTo>
                    <a:pt x="184383" y="185288"/>
                  </a:lnTo>
                  <a:lnTo>
                    <a:pt x="152382" y="219900"/>
                  </a:lnTo>
                  <a:lnTo>
                    <a:pt x="123429" y="256241"/>
                  </a:lnTo>
                  <a:lnTo>
                    <a:pt x="97524" y="294140"/>
                  </a:lnTo>
                  <a:lnTo>
                    <a:pt x="74667" y="333422"/>
                  </a:lnTo>
                  <a:lnTo>
                    <a:pt x="54857" y="373915"/>
                  </a:lnTo>
                  <a:lnTo>
                    <a:pt x="38095" y="415446"/>
                  </a:lnTo>
                  <a:lnTo>
                    <a:pt x="24381" y="457842"/>
                  </a:lnTo>
                  <a:lnTo>
                    <a:pt x="13714" y="500930"/>
                  </a:lnTo>
                  <a:lnTo>
                    <a:pt x="6095" y="544537"/>
                  </a:lnTo>
                  <a:lnTo>
                    <a:pt x="1523" y="588490"/>
                  </a:lnTo>
                  <a:lnTo>
                    <a:pt x="0" y="632615"/>
                  </a:lnTo>
                  <a:lnTo>
                    <a:pt x="1523" y="676741"/>
                  </a:lnTo>
                  <a:lnTo>
                    <a:pt x="6095" y="720694"/>
                  </a:lnTo>
                  <a:lnTo>
                    <a:pt x="13714" y="764301"/>
                  </a:lnTo>
                  <a:lnTo>
                    <a:pt x="24381" y="807389"/>
                  </a:lnTo>
                  <a:lnTo>
                    <a:pt x="38095" y="849785"/>
                  </a:lnTo>
                  <a:lnTo>
                    <a:pt x="54857" y="891316"/>
                  </a:lnTo>
                  <a:lnTo>
                    <a:pt x="74667" y="931809"/>
                  </a:lnTo>
                  <a:lnTo>
                    <a:pt x="97524" y="971091"/>
                  </a:lnTo>
                  <a:lnTo>
                    <a:pt x="123429" y="1008990"/>
                  </a:lnTo>
                  <a:lnTo>
                    <a:pt x="152382" y="1045331"/>
                  </a:lnTo>
                  <a:lnTo>
                    <a:pt x="184383" y="1079942"/>
                  </a:lnTo>
                  <a:lnTo>
                    <a:pt x="218825" y="1112100"/>
                  </a:lnTo>
                  <a:lnTo>
                    <a:pt x="254989" y="1141195"/>
                  </a:lnTo>
                  <a:lnTo>
                    <a:pt x="292701" y="1167227"/>
                  </a:lnTo>
                  <a:lnTo>
                    <a:pt x="331792" y="1190197"/>
                  </a:lnTo>
                  <a:lnTo>
                    <a:pt x="372087" y="1210104"/>
                  </a:lnTo>
                  <a:lnTo>
                    <a:pt x="413415" y="1226948"/>
                  </a:lnTo>
                  <a:lnTo>
                    <a:pt x="455603" y="1240730"/>
                  </a:lnTo>
                  <a:lnTo>
                    <a:pt x="498480" y="1251449"/>
                  </a:lnTo>
                  <a:lnTo>
                    <a:pt x="541874" y="1259106"/>
                  </a:lnTo>
                  <a:lnTo>
                    <a:pt x="585612" y="1263700"/>
                  </a:lnTo>
                  <a:lnTo>
                    <a:pt x="629522" y="1265231"/>
                  </a:lnTo>
                  <a:lnTo>
                    <a:pt x="673432" y="1263700"/>
                  </a:lnTo>
                  <a:lnTo>
                    <a:pt x="717170" y="1259106"/>
                  </a:lnTo>
                  <a:lnTo>
                    <a:pt x="760564" y="1251449"/>
                  </a:lnTo>
                  <a:lnTo>
                    <a:pt x="803441" y="1240730"/>
                  </a:lnTo>
                  <a:lnTo>
                    <a:pt x="845629" y="1226948"/>
                  </a:lnTo>
                  <a:lnTo>
                    <a:pt x="886957" y="1210104"/>
                  </a:lnTo>
                  <a:lnTo>
                    <a:pt x="927252" y="1190197"/>
                  </a:lnTo>
                  <a:lnTo>
                    <a:pt x="966343" y="1167227"/>
                  </a:lnTo>
                  <a:lnTo>
                    <a:pt x="1004055" y="1141195"/>
                  </a:lnTo>
                  <a:lnTo>
                    <a:pt x="1040219" y="1112100"/>
                  </a:lnTo>
                  <a:lnTo>
                    <a:pt x="1074661" y="1079942"/>
                  </a:lnTo>
                  <a:lnTo>
                    <a:pt x="1106662" y="1045331"/>
                  </a:lnTo>
                  <a:lnTo>
                    <a:pt x="1135615" y="1008990"/>
                  </a:lnTo>
                  <a:lnTo>
                    <a:pt x="1161520" y="971091"/>
                  </a:lnTo>
                  <a:lnTo>
                    <a:pt x="1184377" y="931809"/>
                  </a:lnTo>
                  <a:lnTo>
                    <a:pt x="1204187" y="891316"/>
                  </a:lnTo>
                  <a:lnTo>
                    <a:pt x="1220949" y="849785"/>
                  </a:lnTo>
                  <a:lnTo>
                    <a:pt x="1234663" y="807389"/>
                  </a:lnTo>
                  <a:lnTo>
                    <a:pt x="1245330" y="764301"/>
                  </a:lnTo>
                  <a:lnTo>
                    <a:pt x="1252949" y="720694"/>
                  </a:lnTo>
                  <a:lnTo>
                    <a:pt x="1257521" y="676741"/>
                  </a:lnTo>
                  <a:lnTo>
                    <a:pt x="1259044" y="632615"/>
                  </a:lnTo>
                  <a:lnTo>
                    <a:pt x="1257521" y="588490"/>
                  </a:lnTo>
                  <a:lnTo>
                    <a:pt x="1252949" y="544537"/>
                  </a:lnTo>
                  <a:lnTo>
                    <a:pt x="1245330" y="500930"/>
                  </a:lnTo>
                  <a:lnTo>
                    <a:pt x="1234663" y="457842"/>
                  </a:lnTo>
                  <a:lnTo>
                    <a:pt x="1220949" y="415446"/>
                  </a:lnTo>
                  <a:lnTo>
                    <a:pt x="1204187" y="373915"/>
                  </a:lnTo>
                  <a:lnTo>
                    <a:pt x="1184377" y="333422"/>
                  </a:lnTo>
                  <a:lnTo>
                    <a:pt x="1161520" y="294140"/>
                  </a:lnTo>
                  <a:lnTo>
                    <a:pt x="1135615" y="256241"/>
                  </a:lnTo>
                  <a:lnTo>
                    <a:pt x="1106662" y="219900"/>
                  </a:lnTo>
                  <a:lnTo>
                    <a:pt x="1074661" y="185288"/>
                  </a:lnTo>
                  <a:lnTo>
                    <a:pt x="1040219" y="153131"/>
                  </a:lnTo>
                  <a:lnTo>
                    <a:pt x="1004055" y="124036"/>
                  </a:lnTo>
                  <a:lnTo>
                    <a:pt x="966343" y="98004"/>
                  </a:lnTo>
                  <a:lnTo>
                    <a:pt x="927252" y="75034"/>
                  </a:lnTo>
                  <a:lnTo>
                    <a:pt x="886957" y="55127"/>
                  </a:lnTo>
                  <a:lnTo>
                    <a:pt x="845629" y="38282"/>
                  </a:lnTo>
                  <a:lnTo>
                    <a:pt x="803441" y="24501"/>
                  </a:lnTo>
                  <a:lnTo>
                    <a:pt x="760564" y="13781"/>
                  </a:lnTo>
                  <a:lnTo>
                    <a:pt x="717170" y="6125"/>
                  </a:lnTo>
                  <a:lnTo>
                    <a:pt x="673432" y="1531"/>
                  </a:lnTo>
                  <a:lnTo>
                    <a:pt x="62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364273" y="3512563"/>
              <a:ext cx="1259205" cy="1265555"/>
            </a:xfrm>
            <a:custGeom>
              <a:avLst/>
              <a:gdLst/>
              <a:ahLst/>
              <a:cxnLst/>
              <a:rect l="l" t="t" r="r" b="b"/>
              <a:pathLst>
                <a:path w="1259204" h="1265554">
                  <a:moveTo>
                    <a:pt x="1074661" y="185289"/>
                  </a:moveTo>
                  <a:lnTo>
                    <a:pt x="1106661" y="219900"/>
                  </a:lnTo>
                  <a:lnTo>
                    <a:pt x="1135614" y="256241"/>
                  </a:lnTo>
                  <a:lnTo>
                    <a:pt x="1161519" y="294140"/>
                  </a:lnTo>
                  <a:lnTo>
                    <a:pt x="1184377" y="333422"/>
                  </a:lnTo>
                  <a:lnTo>
                    <a:pt x="1204186" y="373915"/>
                  </a:lnTo>
                  <a:lnTo>
                    <a:pt x="1220948" y="415446"/>
                  </a:lnTo>
                  <a:lnTo>
                    <a:pt x="1234663" y="457842"/>
                  </a:lnTo>
                  <a:lnTo>
                    <a:pt x="1245330" y="500930"/>
                  </a:lnTo>
                  <a:lnTo>
                    <a:pt x="1252949" y="544537"/>
                  </a:lnTo>
                  <a:lnTo>
                    <a:pt x="1257520" y="588490"/>
                  </a:lnTo>
                  <a:lnTo>
                    <a:pt x="1259044" y="632616"/>
                  </a:lnTo>
                  <a:lnTo>
                    <a:pt x="1257520" y="676742"/>
                  </a:lnTo>
                  <a:lnTo>
                    <a:pt x="1252949" y="720695"/>
                  </a:lnTo>
                  <a:lnTo>
                    <a:pt x="1245330" y="764301"/>
                  </a:lnTo>
                  <a:lnTo>
                    <a:pt x="1234663" y="807389"/>
                  </a:lnTo>
                  <a:lnTo>
                    <a:pt x="1220948" y="849785"/>
                  </a:lnTo>
                  <a:lnTo>
                    <a:pt x="1204186" y="891316"/>
                  </a:lnTo>
                  <a:lnTo>
                    <a:pt x="1184377" y="931810"/>
                  </a:lnTo>
                  <a:lnTo>
                    <a:pt x="1161519" y="971092"/>
                  </a:lnTo>
                  <a:lnTo>
                    <a:pt x="1135614" y="1008990"/>
                  </a:lnTo>
                  <a:lnTo>
                    <a:pt x="1106661" y="1045331"/>
                  </a:lnTo>
                  <a:lnTo>
                    <a:pt x="1074661" y="1079943"/>
                  </a:lnTo>
                  <a:lnTo>
                    <a:pt x="1040219" y="1112101"/>
                  </a:lnTo>
                  <a:lnTo>
                    <a:pt x="1004055" y="1141195"/>
                  </a:lnTo>
                  <a:lnTo>
                    <a:pt x="966342" y="1167228"/>
                  </a:lnTo>
                  <a:lnTo>
                    <a:pt x="927252" y="1190197"/>
                  </a:lnTo>
                  <a:lnTo>
                    <a:pt x="886957" y="1210104"/>
                  </a:lnTo>
                  <a:lnTo>
                    <a:pt x="845629" y="1226949"/>
                  </a:lnTo>
                  <a:lnTo>
                    <a:pt x="803441" y="1240731"/>
                  </a:lnTo>
                  <a:lnTo>
                    <a:pt x="760563" y="1251450"/>
                  </a:lnTo>
                  <a:lnTo>
                    <a:pt x="717170" y="1259106"/>
                  </a:lnTo>
                  <a:lnTo>
                    <a:pt x="673432" y="1263700"/>
                  </a:lnTo>
                  <a:lnTo>
                    <a:pt x="629522" y="1265232"/>
                  </a:lnTo>
                  <a:lnTo>
                    <a:pt x="585612" y="1263700"/>
                  </a:lnTo>
                  <a:lnTo>
                    <a:pt x="541874" y="1259106"/>
                  </a:lnTo>
                  <a:lnTo>
                    <a:pt x="498480" y="1251450"/>
                  </a:lnTo>
                  <a:lnTo>
                    <a:pt x="455603" y="1240731"/>
                  </a:lnTo>
                  <a:lnTo>
                    <a:pt x="413414" y="1226949"/>
                  </a:lnTo>
                  <a:lnTo>
                    <a:pt x="372086" y="1210104"/>
                  </a:lnTo>
                  <a:lnTo>
                    <a:pt x="331791" y="1190197"/>
                  </a:lnTo>
                  <a:lnTo>
                    <a:pt x="292701" y="1167228"/>
                  </a:lnTo>
                  <a:lnTo>
                    <a:pt x="254988" y="1141195"/>
                  </a:lnTo>
                  <a:lnTo>
                    <a:pt x="218825" y="1112101"/>
                  </a:lnTo>
                  <a:lnTo>
                    <a:pt x="184382" y="1079943"/>
                  </a:lnTo>
                  <a:lnTo>
                    <a:pt x="152382" y="1045331"/>
                  </a:lnTo>
                  <a:lnTo>
                    <a:pt x="123429" y="1008990"/>
                  </a:lnTo>
                  <a:lnTo>
                    <a:pt x="97524" y="971092"/>
                  </a:lnTo>
                  <a:lnTo>
                    <a:pt x="74667" y="931810"/>
                  </a:lnTo>
                  <a:lnTo>
                    <a:pt x="54857" y="891316"/>
                  </a:lnTo>
                  <a:lnTo>
                    <a:pt x="38095" y="849785"/>
                  </a:lnTo>
                  <a:lnTo>
                    <a:pt x="24381" y="807389"/>
                  </a:lnTo>
                  <a:lnTo>
                    <a:pt x="13714" y="764301"/>
                  </a:lnTo>
                  <a:lnTo>
                    <a:pt x="6095" y="720695"/>
                  </a:lnTo>
                  <a:lnTo>
                    <a:pt x="1523" y="676742"/>
                  </a:lnTo>
                  <a:lnTo>
                    <a:pt x="0" y="632616"/>
                  </a:lnTo>
                  <a:lnTo>
                    <a:pt x="1523" y="588490"/>
                  </a:lnTo>
                  <a:lnTo>
                    <a:pt x="6095" y="544537"/>
                  </a:lnTo>
                  <a:lnTo>
                    <a:pt x="13714" y="500930"/>
                  </a:lnTo>
                  <a:lnTo>
                    <a:pt x="24381" y="457842"/>
                  </a:lnTo>
                  <a:lnTo>
                    <a:pt x="38095" y="415446"/>
                  </a:lnTo>
                  <a:lnTo>
                    <a:pt x="54857" y="373915"/>
                  </a:lnTo>
                  <a:lnTo>
                    <a:pt x="74667" y="333422"/>
                  </a:lnTo>
                  <a:lnTo>
                    <a:pt x="97524" y="294140"/>
                  </a:lnTo>
                  <a:lnTo>
                    <a:pt x="123429" y="256241"/>
                  </a:lnTo>
                  <a:lnTo>
                    <a:pt x="152382" y="219900"/>
                  </a:lnTo>
                  <a:lnTo>
                    <a:pt x="184382" y="185289"/>
                  </a:lnTo>
                  <a:lnTo>
                    <a:pt x="218825" y="153131"/>
                  </a:lnTo>
                  <a:lnTo>
                    <a:pt x="254988" y="124036"/>
                  </a:lnTo>
                  <a:lnTo>
                    <a:pt x="292701" y="98004"/>
                  </a:lnTo>
                  <a:lnTo>
                    <a:pt x="331791" y="75034"/>
                  </a:lnTo>
                  <a:lnTo>
                    <a:pt x="372086" y="55127"/>
                  </a:lnTo>
                  <a:lnTo>
                    <a:pt x="413414" y="38282"/>
                  </a:lnTo>
                  <a:lnTo>
                    <a:pt x="455603" y="24501"/>
                  </a:lnTo>
                  <a:lnTo>
                    <a:pt x="498480" y="13781"/>
                  </a:lnTo>
                  <a:lnTo>
                    <a:pt x="541874" y="6125"/>
                  </a:lnTo>
                  <a:lnTo>
                    <a:pt x="585612" y="1531"/>
                  </a:lnTo>
                  <a:lnTo>
                    <a:pt x="629522" y="0"/>
                  </a:lnTo>
                  <a:lnTo>
                    <a:pt x="673432" y="1531"/>
                  </a:lnTo>
                  <a:lnTo>
                    <a:pt x="717170" y="6125"/>
                  </a:lnTo>
                  <a:lnTo>
                    <a:pt x="760563" y="13781"/>
                  </a:lnTo>
                  <a:lnTo>
                    <a:pt x="803441" y="24501"/>
                  </a:lnTo>
                  <a:lnTo>
                    <a:pt x="845629" y="38282"/>
                  </a:lnTo>
                  <a:lnTo>
                    <a:pt x="886957" y="55127"/>
                  </a:lnTo>
                  <a:lnTo>
                    <a:pt x="927252" y="75034"/>
                  </a:lnTo>
                  <a:lnTo>
                    <a:pt x="966342" y="98004"/>
                  </a:lnTo>
                  <a:lnTo>
                    <a:pt x="1004055" y="124036"/>
                  </a:lnTo>
                  <a:lnTo>
                    <a:pt x="1040219" y="153131"/>
                  </a:lnTo>
                  <a:lnTo>
                    <a:pt x="1074661" y="185289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883682" y="1622807"/>
              <a:ext cx="0" cy="1088390"/>
            </a:xfrm>
            <a:custGeom>
              <a:avLst/>
              <a:gdLst/>
              <a:ahLst/>
              <a:cxnLst/>
              <a:rect l="l" t="t" r="r" b="b"/>
              <a:pathLst>
                <a:path w="0" h="1088389">
                  <a:moveTo>
                    <a:pt x="0" y="0"/>
                  </a:moveTo>
                  <a:lnTo>
                    <a:pt x="0" y="10881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880216" y="2710928"/>
              <a:ext cx="1904364" cy="0"/>
            </a:xfrm>
            <a:custGeom>
              <a:avLst/>
              <a:gdLst/>
              <a:ahLst/>
              <a:cxnLst/>
              <a:rect l="l" t="t" r="r" b="b"/>
              <a:pathLst>
                <a:path w="1904365" h="0">
                  <a:moveTo>
                    <a:pt x="0" y="0"/>
                  </a:moveTo>
                  <a:lnTo>
                    <a:pt x="19042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9585" y="1845772"/>
              <a:ext cx="1627673" cy="8028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71335" y="1864822"/>
              <a:ext cx="1564640" cy="739775"/>
            </a:xfrm>
            <a:custGeom>
              <a:avLst/>
              <a:gdLst/>
              <a:ahLst/>
              <a:cxnLst/>
              <a:rect l="l" t="t" r="r" b="b"/>
              <a:pathLst>
                <a:path w="1564640" h="739775">
                  <a:moveTo>
                    <a:pt x="1564173" y="0"/>
                  </a:moveTo>
                  <a:lnTo>
                    <a:pt x="0" y="0"/>
                  </a:lnTo>
                  <a:lnTo>
                    <a:pt x="0" y="739307"/>
                  </a:lnTo>
                  <a:lnTo>
                    <a:pt x="1564173" y="739307"/>
                  </a:lnTo>
                  <a:lnTo>
                    <a:pt x="1564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971335" y="1864822"/>
              <a:ext cx="1564640" cy="739775"/>
            </a:xfrm>
            <a:custGeom>
              <a:avLst/>
              <a:gdLst/>
              <a:ahLst/>
              <a:cxnLst/>
              <a:rect l="l" t="t" r="r" b="b"/>
              <a:pathLst>
                <a:path w="1564640" h="739775">
                  <a:moveTo>
                    <a:pt x="0" y="0"/>
                  </a:moveTo>
                  <a:lnTo>
                    <a:pt x="1564173" y="0"/>
                  </a:lnTo>
                  <a:lnTo>
                    <a:pt x="1564173" y="739307"/>
                  </a:lnTo>
                  <a:lnTo>
                    <a:pt x="0" y="73930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7E7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9342" y="2050471"/>
              <a:ext cx="427241" cy="42724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15395" y="2044580"/>
              <a:ext cx="427241" cy="4272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447" y="2050471"/>
              <a:ext cx="427241" cy="42724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593948" y="736799"/>
            <a:ext cx="6785609" cy="1069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(нормативный</a:t>
            </a:r>
            <a:r>
              <a:rPr dirty="0" sz="2150" spc="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срок</a:t>
            </a:r>
            <a:r>
              <a:rPr dirty="0" sz="2150" spc="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2</a:t>
            </a:r>
            <a:r>
              <a:rPr dirty="0" sz="2150" spc="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года,</a:t>
            </a:r>
            <a:r>
              <a:rPr dirty="0" sz="2150" spc="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трудоемкость120</a:t>
            </a:r>
            <a:r>
              <a:rPr dirty="0" sz="2150" spc="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2150" b="1">
                <a:solidFill>
                  <a:srgbClr val="2B80C8"/>
                </a:solidFill>
                <a:latin typeface="Trebuchet MS"/>
                <a:cs typeface="Trebuchet MS"/>
              </a:rPr>
              <a:t>з.е.)</a:t>
            </a:r>
            <a:endParaRPr sz="2150">
              <a:latin typeface="Trebuchet MS"/>
              <a:cs typeface="Trebuchet MS"/>
            </a:endParaRPr>
          </a:p>
          <a:p>
            <a:pPr algn="ctr" marL="5590540" marR="5080">
              <a:lnSpc>
                <a:spcPct val="108300"/>
              </a:lnSpc>
              <a:spcBef>
                <a:spcPts val="1735"/>
              </a:spcBef>
            </a:pPr>
            <a:r>
              <a:rPr dirty="0" sz="1000" b="1">
                <a:solidFill>
                  <a:srgbClr val="C00000"/>
                </a:solidFill>
                <a:latin typeface="Calibri"/>
                <a:cs typeface="Calibri"/>
              </a:rPr>
              <a:t>«Новый </a:t>
            </a:r>
            <a:r>
              <a:rPr dirty="0" sz="1000" spc="-5" b="1">
                <a:solidFill>
                  <a:srgbClr val="C00000"/>
                </a:solidFill>
                <a:latin typeface="Calibri"/>
                <a:cs typeface="Calibri"/>
              </a:rPr>
              <a:t>стандарт» </a:t>
            </a:r>
            <a:r>
              <a:rPr dirty="0" sz="10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с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с</a:t>
            </a:r>
            <a:r>
              <a:rPr dirty="0" sz="1000" spc="-10" b="1">
                <a:solidFill>
                  <a:srgbClr val="FF2600"/>
                </a:solidFill>
                <a:latin typeface="Calibri"/>
                <a:cs typeface="Calibri"/>
              </a:rPr>
              <a:t>те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ма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 кли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н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чес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ки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х  </a:t>
            </a:r>
            <a:r>
              <a:rPr dirty="0" sz="1000" spc="-10" b="1">
                <a:solidFill>
                  <a:srgbClr val="FF2600"/>
                </a:solidFill>
                <a:latin typeface="Calibri"/>
                <a:cs typeface="Calibri"/>
              </a:rPr>
              <a:t>протоколов»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09697" y="2165280"/>
            <a:ext cx="5655310" cy="2327275"/>
            <a:chOff x="2909697" y="2165280"/>
            <a:chExt cx="5655310" cy="2327275"/>
          </a:xfrm>
        </p:grpSpPr>
        <p:sp>
          <p:nvSpPr>
            <p:cNvPr id="27" name="object 27"/>
            <p:cNvSpPr/>
            <p:nvPr/>
          </p:nvSpPr>
          <p:spPr>
            <a:xfrm>
              <a:off x="2982516" y="2264490"/>
              <a:ext cx="4272915" cy="1292225"/>
            </a:xfrm>
            <a:custGeom>
              <a:avLst/>
              <a:gdLst/>
              <a:ahLst/>
              <a:cxnLst/>
              <a:rect l="l" t="t" r="r" b="b"/>
              <a:pathLst>
                <a:path w="4272915" h="1292225">
                  <a:moveTo>
                    <a:pt x="4272677" y="0"/>
                  </a:moveTo>
                  <a:lnTo>
                    <a:pt x="0" y="0"/>
                  </a:lnTo>
                  <a:lnTo>
                    <a:pt x="0" y="1292144"/>
                  </a:lnTo>
                  <a:lnTo>
                    <a:pt x="4272677" y="1292144"/>
                  </a:lnTo>
                  <a:lnTo>
                    <a:pt x="4272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982516" y="2264490"/>
              <a:ext cx="4272915" cy="1292225"/>
            </a:xfrm>
            <a:custGeom>
              <a:avLst/>
              <a:gdLst/>
              <a:ahLst/>
              <a:cxnLst/>
              <a:rect l="l" t="t" r="r" b="b"/>
              <a:pathLst>
                <a:path w="4272915" h="1292225">
                  <a:moveTo>
                    <a:pt x="0" y="0"/>
                  </a:moveTo>
                  <a:lnTo>
                    <a:pt x="4272677" y="0"/>
                  </a:lnTo>
                  <a:lnTo>
                    <a:pt x="4272677" y="1292144"/>
                  </a:lnTo>
                  <a:lnTo>
                    <a:pt x="0" y="129214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982516" y="3654501"/>
              <a:ext cx="4272915" cy="770255"/>
            </a:xfrm>
            <a:custGeom>
              <a:avLst/>
              <a:gdLst/>
              <a:ahLst/>
              <a:cxnLst/>
              <a:rect l="l" t="t" r="r" b="b"/>
              <a:pathLst>
                <a:path w="4272915" h="770254">
                  <a:moveTo>
                    <a:pt x="0" y="0"/>
                  </a:moveTo>
                  <a:lnTo>
                    <a:pt x="4272677" y="0"/>
                  </a:lnTo>
                  <a:lnTo>
                    <a:pt x="4272677" y="770184"/>
                  </a:lnTo>
                  <a:lnTo>
                    <a:pt x="0" y="77018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911284" y="2166867"/>
              <a:ext cx="4416425" cy="2324100"/>
            </a:xfrm>
            <a:custGeom>
              <a:avLst/>
              <a:gdLst/>
              <a:ahLst/>
              <a:cxnLst/>
              <a:rect l="l" t="t" r="r" b="b"/>
              <a:pathLst>
                <a:path w="4416425" h="2324100">
                  <a:moveTo>
                    <a:pt x="0" y="0"/>
                  </a:moveTo>
                  <a:lnTo>
                    <a:pt x="4416391" y="0"/>
                  </a:lnTo>
                  <a:lnTo>
                    <a:pt x="4416391" y="2323851"/>
                  </a:lnTo>
                  <a:lnTo>
                    <a:pt x="0" y="23238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178818" y="4140198"/>
              <a:ext cx="333375" cy="2540"/>
            </a:xfrm>
            <a:custGeom>
              <a:avLst/>
              <a:gdLst/>
              <a:ahLst/>
              <a:cxnLst/>
              <a:rect l="l" t="t" r="r" b="b"/>
              <a:pathLst>
                <a:path w="333375" h="2539">
                  <a:moveTo>
                    <a:pt x="-1587" y="1098"/>
                  </a:moveTo>
                  <a:lnTo>
                    <a:pt x="334429" y="1098"/>
                  </a:lnTo>
                </a:path>
              </a:pathLst>
            </a:custGeom>
            <a:ln w="5371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498988" y="413005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3232" y="0"/>
                  </a:moveTo>
                  <a:lnTo>
                    <a:pt x="1610" y="417"/>
                  </a:lnTo>
                  <a:lnTo>
                    <a:pt x="123" y="2933"/>
                  </a:lnTo>
                  <a:lnTo>
                    <a:pt x="539" y="4555"/>
                  </a:lnTo>
                  <a:lnTo>
                    <a:pt x="13731" y="12352"/>
                  </a:lnTo>
                  <a:lnTo>
                    <a:pt x="438" y="19973"/>
                  </a:lnTo>
                  <a:lnTo>
                    <a:pt x="0" y="21590"/>
                  </a:lnTo>
                  <a:lnTo>
                    <a:pt x="1452" y="24126"/>
                  </a:lnTo>
                  <a:lnTo>
                    <a:pt x="3069" y="24564"/>
                  </a:lnTo>
                  <a:lnTo>
                    <a:pt x="24249" y="12421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220255" y="4145179"/>
              <a:ext cx="333375" cy="2540"/>
            </a:xfrm>
            <a:custGeom>
              <a:avLst/>
              <a:gdLst/>
              <a:ahLst/>
              <a:cxnLst/>
              <a:rect l="l" t="t" r="r" b="b"/>
              <a:pathLst>
                <a:path w="333375" h="2539">
                  <a:moveTo>
                    <a:pt x="-1587" y="1098"/>
                  </a:moveTo>
                  <a:lnTo>
                    <a:pt x="334429" y="1098"/>
                  </a:lnTo>
                </a:path>
              </a:pathLst>
            </a:custGeom>
            <a:ln w="5371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540423" y="4135032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3232" y="0"/>
                  </a:moveTo>
                  <a:lnTo>
                    <a:pt x="1610" y="416"/>
                  </a:lnTo>
                  <a:lnTo>
                    <a:pt x="123" y="2932"/>
                  </a:lnTo>
                  <a:lnTo>
                    <a:pt x="539" y="4555"/>
                  </a:lnTo>
                  <a:lnTo>
                    <a:pt x="13731" y="12350"/>
                  </a:lnTo>
                  <a:lnTo>
                    <a:pt x="438" y="19972"/>
                  </a:lnTo>
                  <a:lnTo>
                    <a:pt x="0" y="21590"/>
                  </a:lnTo>
                  <a:lnTo>
                    <a:pt x="1452" y="24124"/>
                  </a:lnTo>
                  <a:lnTo>
                    <a:pt x="3069" y="24563"/>
                  </a:lnTo>
                  <a:lnTo>
                    <a:pt x="24249" y="12420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1344697" y="4802422"/>
            <a:ext cx="952500" cy="0"/>
          </a:xfrm>
          <a:custGeom>
            <a:avLst/>
            <a:gdLst/>
            <a:ahLst/>
            <a:cxnLst/>
            <a:rect l="l" t="t" r="r" b="b"/>
            <a:pathLst>
              <a:path w="952500" h="0">
                <a:moveTo>
                  <a:pt x="0" y="0"/>
                </a:moveTo>
                <a:lnTo>
                  <a:pt x="952105" y="0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44697" y="3918324"/>
            <a:ext cx="952500" cy="0"/>
          </a:xfrm>
          <a:custGeom>
            <a:avLst/>
            <a:gdLst/>
            <a:ahLst/>
            <a:cxnLst/>
            <a:rect l="l" t="t" r="r" b="b"/>
            <a:pathLst>
              <a:path w="952500" h="0">
                <a:moveTo>
                  <a:pt x="0" y="0"/>
                </a:moveTo>
                <a:lnTo>
                  <a:pt x="952105" y="0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056444" y="5414340"/>
            <a:ext cx="1088390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27305" rIns="0" bIns="0" rtlCol="0" vert="horz">
            <a:spAutoFit/>
          </a:bodyPr>
          <a:lstStyle/>
          <a:p>
            <a:pPr marL="176530" marR="169545" indent="5715">
              <a:lnSpc>
                <a:spcPct val="101899"/>
              </a:lnSpc>
              <a:spcBef>
                <a:spcPts val="215"/>
              </a:spcBef>
            </a:pPr>
            <a:r>
              <a:rPr dirty="0" sz="900" spc="-10">
                <a:latin typeface="Calibri"/>
                <a:cs typeface="Calibri"/>
              </a:rPr>
              <a:t>Д</a:t>
            </a:r>
            <a:r>
              <a:rPr dirty="0" sz="900">
                <a:latin typeface="Calibri"/>
                <a:cs typeface="Calibri"/>
              </a:rPr>
              <a:t>о</a:t>
            </a:r>
            <a:r>
              <a:rPr dirty="0" sz="900" spc="-15">
                <a:latin typeface="Calibri"/>
                <a:cs typeface="Calibri"/>
              </a:rPr>
              <a:t>к</a:t>
            </a:r>
            <a:r>
              <a:rPr dirty="0" sz="900">
                <a:latin typeface="Calibri"/>
                <a:cs typeface="Calibri"/>
              </a:rPr>
              <a:t>а</a:t>
            </a:r>
            <a:r>
              <a:rPr dirty="0" sz="900" spc="-5">
                <a:latin typeface="Calibri"/>
                <a:cs typeface="Calibri"/>
              </a:rPr>
              <a:t>за</a:t>
            </a:r>
            <a:r>
              <a:rPr dirty="0" sz="900" spc="-10">
                <a:latin typeface="Calibri"/>
                <a:cs typeface="Calibri"/>
              </a:rPr>
              <a:t>т</a:t>
            </a:r>
            <a:r>
              <a:rPr dirty="0" sz="900" spc="-15">
                <a:latin typeface="Calibri"/>
                <a:cs typeface="Calibri"/>
              </a:rPr>
              <a:t>е</a:t>
            </a:r>
            <a:r>
              <a:rPr dirty="0" sz="900">
                <a:latin typeface="Calibri"/>
                <a:cs typeface="Calibri"/>
              </a:rPr>
              <a:t>льная  </a:t>
            </a:r>
            <a:r>
              <a:rPr dirty="0" sz="900" spc="-5">
                <a:latin typeface="Calibri"/>
                <a:cs typeface="Calibri"/>
              </a:rPr>
              <a:t>медицина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и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БС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16937" y="5895299"/>
            <a:ext cx="31934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Ядерный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университетский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блок</a:t>
            </a:r>
            <a:r>
              <a:rPr dirty="0" sz="1200" b="1">
                <a:latin typeface="Calibri"/>
                <a:cs typeface="Calibri"/>
              </a:rPr>
              <a:t> (60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зет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=</a:t>
            </a:r>
            <a:r>
              <a:rPr dirty="0" sz="1200" spc="-5" b="1">
                <a:latin typeface="Calibri"/>
                <a:cs typeface="Calibri"/>
              </a:rPr>
              <a:t> 20+40)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16304" y="4437179"/>
            <a:ext cx="29800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Индивидуальный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клинический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блок </a:t>
            </a:r>
            <a:r>
              <a:rPr dirty="0" sz="1200" b="1">
                <a:latin typeface="Calibri"/>
                <a:cs typeface="Calibri"/>
              </a:rPr>
              <a:t>(60</a:t>
            </a:r>
            <a:r>
              <a:rPr dirty="0" sz="1200" spc="-5" b="1">
                <a:latin typeface="Calibri"/>
                <a:cs typeface="Calibri"/>
              </a:rPr>
              <a:t> зет)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52954" y="2277934"/>
            <a:ext cx="30251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КЛИНИКА </a:t>
            </a:r>
            <a:r>
              <a:rPr dirty="0" sz="1000" b="1">
                <a:latin typeface="Calibri"/>
                <a:cs typeface="Calibri"/>
              </a:rPr>
              <a:t>(не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менее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2-х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разных клиник,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2</a:t>
            </a:r>
            <a:r>
              <a:rPr dirty="0" sz="1000" spc="-5" b="1">
                <a:latin typeface="Calibri"/>
                <a:cs typeface="Calibri"/>
              </a:rPr>
              <a:t> наставника)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69924" y="4160427"/>
            <a:ext cx="493395" cy="9588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>
              <a:lnSpc>
                <a:spcPts val="1050"/>
              </a:lnSpc>
            </a:pPr>
            <a:r>
              <a:rPr dirty="0" sz="1000" spc="-5" b="1" i="1">
                <a:solidFill>
                  <a:srgbClr val="005493"/>
                </a:solidFill>
                <a:latin typeface="Calibri"/>
                <a:cs typeface="Calibri"/>
              </a:rPr>
              <a:t>Вступительные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000" spc="-5" b="1" i="1">
                <a:solidFill>
                  <a:srgbClr val="005493"/>
                </a:solidFill>
                <a:latin typeface="Calibri"/>
                <a:cs typeface="Calibri"/>
              </a:rPr>
              <a:t>экзамены</a:t>
            </a:r>
            <a:endParaRPr sz="1000">
              <a:latin typeface="Calibri"/>
              <a:cs typeface="Calibri"/>
            </a:endParaRPr>
          </a:p>
          <a:p>
            <a:pPr algn="ctr" marL="51435">
              <a:lnSpc>
                <a:spcPct val="100000"/>
              </a:lnSpc>
              <a:spcBef>
                <a:spcPts val="180"/>
              </a:spcBef>
            </a:pPr>
            <a:r>
              <a:rPr dirty="0" sz="1000" spc="-5" b="1">
                <a:latin typeface="Calibri"/>
                <a:cs typeface="Calibri"/>
              </a:rPr>
              <a:t>УНИВЕРСИТЕТ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05434" y="2570961"/>
            <a:ext cx="737235" cy="7213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 spc="-5">
                <a:latin typeface="Calibri"/>
                <a:cs typeface="Calibri"/>
              </a:rPr>
              <a:t>Отработка </a:t>
            </a:r>
            <a:r>
              <a:rPr dirty="0" sz="90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задачи </a:t>
            </a:r>
            <a:r>
              <a:rPr dirty="0" sz="900">
                <a:latin typeface="Calibri"/>
                <a:cs typeface="Calibri"/>
              </a:rPr>
              <a:t>с 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поста</a:t>
            </a:r>
            <a:r>
              <a:rPr dirty="0" sz="900" spc="-10">
                <a:latin typeface="Calibri"/>
                <a:cs typeface="Calibri"/>
              </a:rPr>
              <a:t>в</a:t>
            </a:r>
            <a:r>
              <a:rPr dirty="0" sz="900">
                <a:latin typeface="Calibri"/>
                <a:cs typeface="Calibri"/>
              </a:rPr>
              <a:t>ленным  </a:t>
            </a:r>
            <a:r>
              <a:rPr dirty="0" sz="900" spc="-5">
                <a:latin typeface="Calibri"/>
                <a:cs typeface="Calibri"/>
              </a:rPr>
              <a:t>диагнозом </a:t>
            </a:r>
            <a:r>
              <a:rPr dirty="0" sz="900">
                <a:latin typeface="Calibri"/>
                <a:cs typeface="Calibri"/>
              </a:rPr>
              <a:t>и 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лечением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38371" y="2662312"/>
            <a:ext cx="894080" cy="5816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>
                <a:latin typeface="Calibri"/>
                <a:cs typeface="Calibri"/>
              </a:rPr>
              <a:t>Самос</a:t>
            </a:r>
            <a:r>
              <a:rPr dirty="0" sz="900" spc="-15">
                <a:latin typeface="Calibri"/>
                <a:cs typeface="Calibri"/>
              </a:rPr>
              <a:t>т</a:t>
            </a:r>
            <a:r>
              <a:rPr dirty="0" sz="900">
                <a:latin typeface="Calibri"/>
                <a:cs typeface="Calibri"/>
              </a:rPr>
              <a:t>оя</a:t>
            </a:r>
            <a:r>
              <a:rPr dirty="0" sz="900" spc="-10">
                <a:latin typeface="Calibri"/>
                <a:cs typeface="Calibri"/>
              </a:rPr>
              <a:t>т</a:t>
            </a:r>
            <a:r>
              <a:rPr dirty="0" sz="900" spc="-15">
                <a:latin typeface="Calibri"/>
                <a:cs typeface="Calibri"/>
              </a:rPr>
              <a:t>е</a:t>
            </a:r>
            <a:r>
              <a:rPr dirty="0" sz="900">
                <a:latin typeface="Calibri"/>
                <a:cs typeface="Calibri"/>
              </a:rPr>
              <a:t>льный  </a:t>
            </a:r>
            <a:r>
              <a:rPr dirty="0" sz="900" spc="-5">
                <a:latin typeface="Calibri"/>
                <a:cs typeface="Calibri"/>
              </a:rPr>
              <a:t>прием (500 </a:t>
            </a:r>
            <a:r>
              <a:rPr dirty="0" sz="900">
                <a:latin typeface="Calibri"/>
                <a:cs typeface="Calibri"/>
              </a:rPr>
              <a:t>ист) 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Постановка </a:t>
            </a:r>
            <a:r>
              <a:rPr dirty="0" sz="90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диагноза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65935" y="2582589"/>
            <a:ext cx="730250" cy="5816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>
                <a:latin typeface="Calibri"/>
                <a:cs typeface="Calibri"/>
              </a:rPr>
              <a:t>Самос</a:t>
            </a:r>
            <a:r>
              <a:rPr dirty="0" sz="900" spc="-15">
                <a:latin typeface="Calibri"/>
                <a:cs typeface="Calibri"/>
              </a:rPr>
              <a:t>т</a:t>
            </a:r>
            <a:r>
              <a:rPr dirty="0" sz="900">
                <a:latin typeface="Calibri"/>
                <a:cs typeface="Calibri"/>
              </a:rPr>
              <a:t>оя</a:t>
            </a:r>
            <a:r>
              <a:rPr dirty="0" sz="900" spc="-10">
                <a:latin typeface="Calibri"/>
                <a:cs typeface="Calibri"/>
              </a:rPr>
              <a:t>т</a:t>
            </a:r>
            <a:r>
              <a:rPr dirty="0" sz="900" spc="-15">
                <a:latin typeface="Calibri"/>
                <a:cs typeface="Calibri"/>
              </a:rPr>
              <a:t>е</a:t>
            </a:r>
            <a:r>
              <a:rPr dirty="0" sz="900">
                <a:latin typeface="Calibri"/>
                <a:cs typeface="Calibri"/>
              </a:rPr>
              <a:t>ль-  </a:t>
            </a:r>
            <a:r>
              <a:rPr dirty="0" sz="900">
                <a:latin typeface="Calibri"/>
                <a:cs typeface="Calibri"/>
              </a:rPr>
              <a:t>ный </a:t>
            </a:r>
            <a:r>
              <a:rPr dirty="0" sz="900" spc="-5">
                <a:latin typeface="Calibri"/>
                <a:cs typeface="Calibri"/>
              </a:rPr>
              <a:t>диагноз </a:t>
            </a:r>
            <a:r>
              <a:rPr dirty="0" sz="900">
                <a:latin typeface="Calibri"/>
                <a:cs typeface="Calibri"/>
              </a:rPr>
              <a:t>+ </a:t>
            </a:r>
            <a:r>
              <a:rPr dirty="0" sz="900" spc="-19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лечение + 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новый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65935" y="3141389"/>
            <a:ext cx="4756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пр</a:t>
            </a:r>
            <a:r>
              <a:rPr dirty="0" sz="900" spc="-10">
                <a:latin typeface="Calibri"/>
                <a:cs typeface="Calibri"/>
              </a:rPr>
              <a:t>о</a:t>
            </a:r>
            <a:r>
              <a:rPr dirty="0" sz="900" spc="-15">
                <a:latin typeface="Calibri"/>
                <a:cs typeface="Calibri"/>
              </a:rPr>
              <a:t>т</a:t>
            </a:r>
            <a:r>
              <a:rPr dirty="0" sz="900">
                <a:latin typeface="Calibri"/>
                <a:cs typeface="Calibri"/>
              </a:rPr>
              <a:t>о</a:t>
            </a:r>
            <a:r>
              <a:rPr dirty="0" sz="900" spc="-15">
                <a:latin typeface="Calibri"/>
                <a:cs typeface="Calibri"/>
              </a:rPr>
              <a:t>к</a:t>
            </a:r>
            <a:r>
              <a:rPr dirty="0" sz="900" spc="-20">
                <a:latin typeface="Calibri"/>
                <a:cs typeface="Calibri"/>
              </a:rPr>
              <a:t>о</a:t>
            </a:r>
            <a:r>
              <a:rPr dirty="0" sz="900">
                <a:latin typeface="Calibri"/>
                <a:cs typeface="Calibri"/>
              </a:rPr>
              <a:t>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86923" y="2687736"/>
            <a:ext cx="960755" cy="5816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>
                <a:latin typeface="Calibri"/>
                <a:cs typeface="Calibri"/>
              </a:rPr>
              <a:t>Анализ </a:t>
            </a:r>
            <a:r>
              <a:rPr dirty="0" sz="900" spc="-5">
                <a:latin typeface="Calibri"/>
                <a:cs typeface="Calibri"/>
              </a:rPr>
              <a:t>историй </a:t>
            </a:r>
            <a:r>
              <a:rPr dirty="0" sz="90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болезни </a:t>
            </a:r>
            <a:r>
              <a:rPr dirty="0" sz="900">
                <a:latin typeface="Calibri"/>
                <a:cs typeface="Calibri"/>
              </a:rPr>
              <a:t>(100 ист), 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систематизация, </a:t>
            </a:r>
            <a:r>
              <a:rPr dirty="0" sz="900">
                <a:latin typeface="Calibri"/>
                <a:cs typeface="Calibri"/>
              </a:rPr>
              <a:t> индив</a:t>
            </a:r>
            <a:r>
              <a:rPr dirty="0" sz="900" spc="-5">
                <a:latin typeface="Calibri"/>
                <a:cs typeface="Calibri"/>
              </a:rPr>
              <a:t>и</a:t>
            </a:r>
            <a:r>
              <a:rPr dirty="0" sz="900" spc="-10">
                <a:latin typeface="Calibri"/>
                <a:cs typeface="Calibri"/>
              </a:rPr>
              <a:t>д</a:t>
            </a:r>
            <a:r>
              <a:rPr dirty="0" sz="900">
                <a:latin typeface="Calibri"/>
                <a:cs typeface="Calibri"/>
              </a:rPr>
              <a:t>уализа</a:t>
            </a:r>
            <a:r>
              <a:rPr dirty="0" sz="900" spc="-5">
                <a:latin typeface="Calibri"/>
                <a:cs typeface="Calibri"/>
              </a:rPr>
              <a:t>ц</a:t>
            </a:r>
            <a:r>
              <a:rPr dirty="0" sz="900">
                <a:latin typeface="Calibri"/>
                <a:cs typeface="Calibri"/>
              </a:rPr>
              <a:t>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83684" y="3796259"/>
            <a:ext cx="78232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Эксперимен- </a:t>
            </a:r>
            <a:r>
              <a:rPr dirty="0" sz="1000">
                <a:latin typeface="Calibri"/>
                <a:cs typeface="Calibri"/>
              </a:rPr>
              <a:t> тальные 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и</a:t>
            </a:r>
            <a:r>
              <a:rPr dirty="0" sz="1000" spc="-10">
                <a:latin typeface="Calibri"/>
                <a:cs typeface="Calibri"/>
              </a:rPr>
              <a:t>с</a:t>
            </a:r>
            <a:r>
              <a:rPr dirty="0" sz="1000">
                <a:latin typeface="Calibri"/>
                <a:cs typeface="Calibri"/>
              </a:rPr>
              <a:t>сл</a:t>
            </a:r>
            <a:r>
              <a:rPr dirty="0" sz="1000" spc="-15">
                <a:latin typeface="Calibri"/>
                <a:cs typeface="Calibri"/>
              </a:rPr>
              <a:t>е</a:t>
            </a:r>
            <a:r>
              <a:rPr dirty="0" sz="1000" spc="-10">
                <a:latin typeface="Calibri"/>
                <a:cs typeface="Calibri"/>
              </a:rPr>
              <a:t>д</a:t>
            </a:r>
            <a:r>
              <a:rPr dirty="0" sz="1000">
                <a:latin typeface="Calibri"/>
                <a:cs typeface="Calibri"/>
              </a:rPr>
              <a:t>ова</a:t>
            </a:r>
            <a:r>
              <a:rPr dirty="0" sz="1000" spc="-5">
                <a:latin typeface="Calibri"/>
                <a:cs typeface="Calibri"/>
              </a:rPr>
              <a:t>н</a:t>
            </a:r>
            <a:r>
              <a:rPr dirty="0" sz="1000">
                <a:latin typeface="Calibri"/>
                <a:cs typeface="Calibri"/>
              </a:rPr>
              <a:t>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097891" y="3739843"/>
            <a:ext cx="5530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Ра</a:t>
            </a:r>
            <a:r>
              <a:rPr dirty="0" sz="1000" spc="-5">
                <a:latin typeface="Calibri"/>
                <a:cs typeface="Calibri"/>
              </a:rPr>
              <a:t>б</a:t>
            </a:r>
            <a:r>
              <a:rPr dirty="0" sz="1000" spc="-10">
                <a:latin typeface="Calibri"/>
                <a:cs typeface="Calibri"/>
              </a:rPr>
              <a:t>о</a:t>
            </a:r>
            <a:r>
              <a:rPr dirty="0" sz="1000">
                <a:latin typeface="Calibri"/>
                <a:cs typeface="Calibri"/>
              </a:rPr>
              <a:t>та на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97891" y="3892243"/>
            <a:ext cx="74041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си</a:t>
            </a:r>
            <a:r>
              <a:rPr dirty="0" sz="1000" spc="-10">
                <a:latin typeface="Calibri"/>
                <a:cs typeface="Calibri"/>
              </a:rPr>
              <a:t>м</a:t>
            </a:r>
            <a:r>
              <a:rPr dirty="0" sz="1000" spc="-35">
                <a:latin typeface="Calibri"/>
                <a:cs typeface="Calibri"/>
              </a:rPr>
              <a:t>у</a:t>
            </a:r>
            <a:r>
              <a:rPr dirty="0" sz="1000" spc="-5">
                <a:latin typeface="Calibri"/>
                <a:cs typeface="Calibri"/>
              </a:rPr>
              <a:t>ля</a:t>
            </a:r>
            <a:r>
              <a:rPr dirty="0" sz="1000" spc="-15">
                <a:latin typeface="Calibri"/>
                <a:cs typeface="Calibri"/>
              </a:rPr>
              <a:t>т</a:t>
            </a:r>
            <a:r>
              <a:rPr dirty="0" sz="1000" spc="-5">
                <a:latin typeface="Calibri"/>
                <a:cs typeface="Calibri"/>
              </a:rPr>
              <a:t>о</a:t>
            </a:r>
            <a:r>
              <a:rPr dirty="0" sz="1000">
                <a:latin typeface="Calibri"/>
                <a:cs typeface="Calibri"/>
              </a:rPr>
              <a:t>р</a:t>
            </a:r>
            <a:r>
              <a:rPr dirty="0" sz="1000" spc="-5">
                <a:latin typeface="Calibri"/>
                <a:cs typeface="Calibri"/>
              </a:rPr>
              <a:t>ах.  </a:t>
            </a:r>
            <a:r>
              <a:rPr dirty="0" sz="1000" spc="-5">
                <a:latin typeface="Calibri"/>
                <a:cs typeface="Calibri"/>
              </a:rPr>
              <a:t>Отработка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задачи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22752" y="3792533"/>
            <a:ext cx="858519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Оформление 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проекта ново</a:t>
            </a:r>
            <a:r>
              <a:rPr dirty="0" sz="1000" spc="-15">
                <a:latin typeface="Calibri"/>
                <a:cs typeface="Calibri"/>
              </a:rPr>
              <a:t>г</a:t>
            </a:r>
            <a:r>
              <a:rPr dirty="0" sz="1000">
                <a:latin typeface="Calibri"/>
                <a:cs typeface="Calibri"/>
              </a:rPr>
              <a:t>о  </a:t>
            </a:r>
            <a:r>
              <a:rPr dirty="0" sz="1000" spc="-10">
                <a:latin typeface="Calibri"/>
                <a:cs typeface="Calibri"/>
              </a:rPr>
              <a:t>протокола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03889" y="3852889"/>
            <a:ext cx="49212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Отч</a:t>
            </a:r>
            <a:r>
              <a:rPr dirty="0" sz="1000" spc="-5">
                <a:latin typeface="Calibri"/>
                <a:cs typeface="Calibri"/>
              </a:rPr>
              <a:t>е</a:t>
            </a:r>
            <a:r>
              <a:rPr dirty="0" sz="1000">
                <a:latin typeface="Calibri"/>
                <a:cs typeface="Calibri"/>
              </a:rPr>
              <a:t>т</a:t>
            </a:r>
            <a:r>
              <a:rPr dirty="0" sz="1000" spc="-5">
                <a:latin typeface="Calibri"/>
                <a:cs typeface="Calibri"/>
              </a:rPr>
              <a:t> п</a:t>
            </a:r>
            <a:r>
              <a:rPr dirty="0" sz="1000">
                <a:latin typeface="Calibri"/>
                <a:cs typeface="Calibri"/>
              </a:rPr>
              <a:t>о  </a:t>
            </a:r>
            <a:r>
              <a:rPr dirty="0" sz="1000" spc="-5">
                <a:latin typeface="Calibri"/>
                <a:cs typeface="Calibri"/>
              </a:rPr>
              <a:t>истории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болезни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501906" y="4496373"/>
            <a:ext cx="749935" cy="68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8300"/>
              </a:lnSpc>
              <a:spcBef>
                <a:spcPts val="100"/>
              </a:spcBef>
            </a:pPr>
            <a:r>
              <a:rPr dirty="0" sz="1000" b="1">
                <a:latin typeface="Calibri"/>
                <a:cs typeface="Calibri"/>
              </a:rPr>
              <a:t>Защита ВКР: 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новый </a:t>
            </a:r>
            <a:r>
              <a:rPr dirty="0" sz="1000" b="1">
                <a:latin typeface="Calibri"/>
                <a:cs typeface="Calibri"/>
              </a:rPr>
              <a:t> клинический  </a:t>
            </a:r>
            <a:r>
              <a:rPr dirty="0" sz="1000" spc="-10" b="1">
                <a:latin typeface="Calibri"/>
                <a:cs typeface="Calibri"/>
              </a:rPr>
              <a:t>протокол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8037755" y="2503745"/>
            <a:ext cx="795020" cy="1309370"/>
            <a:chOff x="8037755" y="2503745"/>
            <a:chExt cx="795020" cy="1309370"/>
          </a:xfrm>
        </p:grpSpPr>
        <p:sp>
          <p:nvSpPr>
            <p:cNvPr id="54" name="object 54"/>
            <p:cNvSpPr/>
            <p:nvPr/>
          </p:nvSpPr>
          <p:spPr>
            <a:xfrm>
              <a:off x="8039342" y="2513643"/>
              <a:ext cx="787400" cy="1297940"/>
            </a:xfrm>
            <a:custGeom>
              <a:avLst/>
              <a:gdLst/>
              <a:ahLst/>
              <a:cxnLst/>
              <a:rect l="l" t="t" r="r" b="b"/>
              <a:pathLst>
                <a:path w="787400" h="1297939">
                  <a:moveTo>
                    <a:pt x="0" y="1297499"/>
                  </a:moveTo>
                  <a:lnTo>
                    <a:pt x="786153" y="1357"/>
                  </a:lnTo>
                  <a:lnTo>
                    <a:pt x="786976" y="0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810405" y="2503745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21755" y="8994"/>
                  </a:moveTo>
                  <a:lnTo>
                    <a:pt x="16463" y="8994"/>
                  </a:lnTo>
                  <a:lnTo>
                    <a:pt x="16385" y="13276"/>
                  </a:lnTo>
                  <a:lnTo>
                    <a:pt x="16278" y="24409"/>
                  </a:lnTo>
                  <a:lnTo>
                    <a:pt x="17349" y="25519"/>
                  </a:lnTo>
                  <a:lnTo>
                    <a:pt x="20271" y="25572"/>
                  </a:lnTo>
                  <a:lnTo>
                    <a:pt x="21476" y="24409"/>
                  </a:lnTo>
                  <a:lnTo>
                    <a:pt x="21755" y="8994"/>
                  </a:lnTo>
                  <a:close/>
                </a:path>
                <a:path w="22225" h="26035">
                  <a:moveTo>
                    <a:pt x="21917" y="0"/>
                  </a:moveTo>
                  <a:lnTo>
                    <a:pt x="473" y="11670"/>
                  </a:lnTo>
                  <a:lnTo>
                    <a:pt x="0" y="13276"/>
                  </a:lnTo>
                  <a:lnTo>
                    <a:pt x="1397" y="15844"/>
                  </a:lnTo>
                  <a:lnTo>
                    <a:pt x="3003" y="16318"/>
                  </a:lnTo>
                  <a:lnTo>
                    <a:pt x="16463" y="8994"/>
                  </a:lnTo>
                  <a:lnTo>
                    <a:pt x="21755" y="8994"/>
                  </a:lnTo>
                  <a:lnTo>
                    <a:pt x="21917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5294468" y="5423718"/>
            <a:ext cx="90360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96520" marR="89535" indent="4445">
              <a:lnSpc>
                <a:spcPct val="101899"/>
              </a:lnSpc>
              <a:spcBef>
                <a:spcPts val="325"/>
              </a:spcBef>
            </a:pPr>
            <a:r>
              <a:rPr dirty="0" sz="900">
                <a:latin typeface="Calibri"/>
                <a:cs typeface="Calibri"/>
              </a:rPr>
              <a:t>Андра</a:t>
            </a:r>
            <a:r>
              <a:rPr dirty="0" sz="900" spc="-15">
                <a:latin typeface="Calibri"/>
                <a:cs typeface="Calibri"/>
              </a:rPr>
              <a:t>г</a:t>
            </a:r>
            <a:r>
              <a:rPr dirty="0" sz="900">
                <a:latin typeface="Calibri"/>
                <a:cs typeface="Calibri"/>
              </a:rPr>
              <a:t>оги</a:t>
            </a:r>
            <a:r>
              <a:rPr dirty="0" sz="900" spc="-15">
                <a:latin typeface="Calibri"/>
                <a:cs typeface="Calibri"/>
              </a:rPr>
              <a:t>к</a:t>
            </a:r>
            <a:r>
              <a:rPr dirty="0" sz="900">
                <a:latin typeface="Calibri"/>
                <a:cs typeface="Calibri"/>
              </a:rPr>
              <a:t>а и  ор</a:t>
            </a:r>
            <a:r>
              <a:rPr dirty="0" sz="900" spc="-5">
                <a:latin typeface="Calibri"/>
                <a:cs typeface="Calibri"/>
              </a:rPr>
              <a:t>гп</a:t>
            </a:r>
            <a:r>
              <a:rPr dirty="0" sz="900">
                <a:latin typeface="Calibri"/>
                <a:cs typeface="Calibri"/>
              </a:rPr>
              <a:t>с</a:t>
            </a:r>
            <a:r>
              <a:rPr dirty="0" sz="900" spc="-5">
                <a:latin typeface="Calibri"/>
                <a:cs typeface="Calibri"/>
              </a:rPr>
              <a:t>и</a:t>
            </a:r>
            <a:r>
              <a:rPr dirty="0" sz="900" spc="-15">
                <a:latin typeface="Calibri"/>
                <a:cs typeface="Calibri"/>
              </a:rPr>
              <a:t>х</a:t>
            </a:r>
            <a:r>
              <a:rPr dirty="0" sz="900" spc="-20">
                <a:latin typeface="Calibri"/>
                <a:cs typeface="Calibri"/>
              </a:rPr>
              <a:t>о</a:t>
            </a:r>
            <a:r>
              <a:rPr dirty="0" sz="900">
                <a:latin typeface="Calibri"/>
                <a:cs typeface="Calibri"/>
              </a:rPr>
              <a:t>ло</a:t>
            </a:r>
            <a:r>
              <a:rPr dirty="0" sz="900" spc="-5">
                <a:latin typeface="Calibri"/>
                <a:cs typeface="Calibri"/>
              </a:rPr>
              <a:t>ги</a:t>
            </a:r>
            <a:r>
              <a:rPr dirty="0" sz="900">
                <a:latin typeface="Calibri"/>
                <a:cs typeface="Calibri"/>
              </a:rPr>
              <a:t>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636932" y="3784842"/>
            <a:ext cx="68516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055" marR="5080" indent="-46990">
              <a:lnSpc>
                <a:spcPct val="108300"/>
              </a:lnSpc>
              <a:spcBef>
                <a:spcPts val="100"/>
              </a:spcBef>
            </a:pPr>
            <a:r>
              <a:rPr dirty="0" sz="1000" spc="-15" b="1">
                <a:solidFill>
                  <a:srgbClr val="FF2600"/>
                </a:solidFill>
                <a:latin typeface="Calibri"/>
                <a:cs typeface="Calibri"/>
              </a:rPr>
              <a:t>А</a:t>
            </a:r>
            <a:r>
              <a:rPr dirty="0" sz="1000" spc="-10" b="1">
                <a:solidFill>
                  <a:srgbClr val="FF2600"/>
                </a:solidFill>
                <a:latin typeface="Calibri"/>
                <a:cs typeface="Calibri"/>
              </a:rPr>
              <a:t>с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соц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ац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и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я  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ветврачей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501622" y="4086107"/>
            <a:ext cx="956310" cy="414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1285" marR="5080" indent="-109220">
              <a:lnSpc>
                <a:spcPct val="127299"/>
              </a:lnSpc>
              <a:spcBef>
                <a:spcPts val="100"/>
              </a:spcBef>
            </a:pP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(п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ро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ф.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о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б</a:t>
            </a:r>
            <a:r>
              <a:rPr dirty="0" sz="1000" spc="-10" b="1">
                <a:solidFill>
                  <a:srgbClr val="FF2600"/>
                </a:solidFill>
                <a:latin typeface="Calibri"/>
                <a:cs typeface="Calibri"/>
              </a:rPr>
              <a:t>щ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ес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тва)  </a:t>
            </a:r>
            <a:r>
              <a:rPr dirty="0" sz="1000" spc="-5" b="1">
                <a:solidFill>
                  <a:srgbClr val="C00000"/>
                </a:solidFill>
                <a:latin typeface="Calibri"/>
                <a:cs typeface="Calibri"/>
              </a:rPr>
              <a:t>Аккредитация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796244" y="4486878"/>
            <a:ext cx="4502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dirty="0" sz="1000" spc="-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Calibri"/>
                <a:cs typeface="Calibri"/>
              </a:rPr>
              <a:t>max</a:t>
            </a:r>
            <a:r>
              <a:rPr dirty="0" sz="1000" spc="-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Calibri"/>
                <a:cs typeface="Calibri"/>
              </a:rPr>
              <a:t>2)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266466" y="2945372"/>
            <a:ext cx="48577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Рынок </a:t>
            </a:r>
            <a:r>
              <a:rPr dirty="0" sz="1000" b="1">
                <a:latin typeface="Calibri"/>
                <a:cs typeface="Calibri"/>
              </a:rPr>
              <a:t> в</a:t>
            </a:r>
            <a:r>
              <a:rPr dirty="0" sz="1000" spc="-5" b="1">
                <a:latin typeface="Calibri"/>
                <a:cs typeface="Calibri"/>
              </a:rPr>
              <a:t>е</a:t>
            </a:r>
            <a:r>
              <a:rPr dirty="0" sz="1000" b="1">
                <a:latin typeface="Calibri"/>
                <a:cs typeface="Calibri"/>
              </a:rPr>
              <a:t>т</a:t>
            </a:r>
            <a:r>
              <a:rPr dirty="0" sz="1000" spc="-10" b="1">
                <a:latin typeface="Calibri"/>
                <a:cs typeface="Calibri"/>
              </a:rPr>
              <a:t>у</a:t>
            </a:r>
            <a:r>
              <a:rPr dirty="0" sz="1000" b="1">
                <a:latin typeface="Calibri"/>
                <a:cs typeface="Calibri"/>
              </a:rPr>
              <a:t>с</a:t>
            </a:r>
            <a:r>
              <a:rPr dirty="0" sz="1000" spc="-5" b="1">
                <a:latin typeface="Calibri"/>
                <a:cs typeface="Calibri"/>
              </a:rPr>
              <a:t>луг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297293" y="4939917"/>
            <a:ext cx="48768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b="1" i="1">
                <a:latin typeface="Calibri"/>
                <a:cs typeface="Calibri"/>
              </a:rPr>
              <a:t>Новые </a:t>
            </a:r>
            <a:r>
              <a:rPr dirty="0" sz="1000" spc="5" b="1" i="1">
                <a:latin typeface="Calibri"/>
                <a:cs typeface="Calibri"/>
              </a:rPr>
              <a:t> </a:t>
            </a:r>
            <a:r>
              <a:rPr dirty="0" sz="1000" b="1" i="1">
                <a:latin typeface="Calibri"/>
                <a:cs typeface="Calibri"/>
              </a:rPr>
              <a:t>клиники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865312" y="2503745"/>
            <a:ext cx="5261610" cy="2997835"/>
            <a:chOff x="3865312" y="2503745"/>
            <a:chExt cx="5261610" cy="2997835"/>
          </a:xfrm>
        </p:grpSpPr>
        <p:sp>
          <p:nvSpPr>
            <p:cNvPr id="63" name="object 63"/>
            <p:cNvSpPr/>
            <p:nvPr/>
          </p:nvSpPr>
          <p:spPr>
            <a:xfrm>
              <a:off x="3877594" y="3444954"/>
              <a:ext cx="0" cy="398145"/>
            </a:xfrm>
            <a:custGeom>
              <a:avLst/>
              <a:gdLst/>
              <a:ahLst/>
              <a:cxnLst/>
              <a:rect l="l" t="t" r="r" b="b"/>
              <a:pathLst>
                <a:path w="0" h="398145">
                  <a:moveTo>
                    <a:pt x="0" y="0"/>
                  </a:moveTo>
                  <a:lnTo>
                    <a:pt x="0" y="398021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865312" y="3830364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2954" y="0"/>
                  </a:moveTo>
                  <a:lnTo>
                    <a:pt x="427" y="1469"/>
                  </a:lnTo>
                  <a:lnTo>
                    <a:pt x="0" y="3089"/>
                  </a:lnTo>
                  <a:lnTo>
                    <a:pt x="12282" y="24188"/>
                  </a:lnTo>
                  <a:lnTo>
                    <a:pt x="18405" y="13670"/>
                  </a:lnTo>
                  <a:lnTo>
                    <a:pt x="12282" y="13670"/>
                  </a:lnTo>
                  <a:lnTo>
                    <a:pt x="4573" y="427"/>
                  </a:lnTo>
                  <a:lnTo>
                    <a:pt x="2954" y="0"/>
                  </a:lnTo>
                  <a:close/>
                </a:path>
                <a:path w="24764" h="24764">
                  <a:moveTo>
                    <a:pt x="21610" y="0"/>
                  </a:moveTo>
                  <a:lnTo>
                    <a:pt x="19991" y="427"/>
                  </a:lnTo>
                  <a:lnTo>
                    <a:pt x="12282" y="13670"/>
                  </a:lnTo>
                  <a:lnTo>
                    <a:pt x="18405" y="13670"/>
                  </a:lnTo>
                  <a:lnTo>
                    <a:pt x="24564" y="3089"/>
                  </a:lnTo>
                  <a:lnTo>
                    <a:pt x="24136" y="1469"/>
                  </a:lnTo>
                  <a:lnTo>
                    <a:pt x="2161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917307" y="3469981"/>
              <a:ext cx="621030" cy="375285"/>
            </a:xfrm>
            <a:custGeom>
              <a:avLst/>
              <a:gdLst/>
              <a:ahLst/>
              <a:cxnLst/>
              <a:rect l="l" t="t" r="r" b="b"/>
              <a:pathLst>
                <a:path w="621029" h="375285">
                  <a:moveTo>
                    <a:pt x="0" y="375025"/>
                  </a:moveTo>
                  <a:lnTo>
                    <a:pt x="619493" y="820"/>
                  </a:lnTo>
                  <a:lnTo>
                    <a:pt x="620852" y="0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522493" y="3463996"/>
              <a:ext cx="26034" cy="22225"/>
            </a:xfrm>
            <a:custGeom>
              <a:avLst/>
              <a:gdLst/>
              <a:ahLst/>
              <a:cxnLst/>
              <a:rect l="l" t="t" r="r" b="b"/>
              <a:pathLst>
                <a:path w="26035" h="22225">
                  <a:moveTo>
                    <a:pt x="22601" y="5438"/>
                  </a:moveTo>
                  <a:lnTo>
                    <a:pt x="16570" y="5438"/>
                  </a:lnTo>
                  <a:lnTo>
                    <a:pt x="9222" y="18883"/>
                  </a:lnTo>
                  <a:lnTo>
                    <a:pt x="9693" y="20491"/>
                  </a:lnTo>
                  <a:lnTo>
                    <a:pt x="12258" y="21892"/>
                  </a:lnTo>
                  <a:lnTo>
                    <a:pt x="13865" y="21421"/>
                  </a:lnTo>
                  <a:lnTo>
                    <a:pt x="22601" y="5438"/>
                  </a:lnTo>
                  <a:close/>
                </a:path>
                <a:path w="26035" h="22225">
                  <a:moveTo>
                    <a:pt x="25573" y="0"/>
                  </a:moveTo>
                  <a:lnTo>
                    <a:pt x="1164" y="394"/>
                  </a:lnTo>
                  <a:lnTo>
                    <a:pt x="0" y="1598"/>
                  </a:lnTo>
                  <a:lnTo>
                    <a:pt x="46" y="4521"/>
                  </a:lnTo>
                  <a:lnTo>
                    <a:pt x="1250" y="5685"/>
                  </a:lnTo>
                  <a:lnTo>
                    <a:pt x="16570" y="5438"/>
                  </a:lnTo>
                  <a:lnTo>
                    <a:pt x="22601" y="5438"/>
                  </a:lnTo>
                  <a:lnTo>
                    <a:pt x="25573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679481" y="3460019"/>
              <a:ext cx="0" cy="368935"/>
            </a:xfrm>
            <a:custGeom>
              <a:avLst/>
              <a:gdLst/>
              <a:ahLst/>
              <a:cxnLst/>
              <a:rect l="l" t="t" r="r" b="b"/>
              <a:pathLst>
                <a:path w="0" h="368935">
                  <a:moveTo>
                    <a:pt x="0" y="0"/>
                  </a:moveTo>
                  <a:lnTo>
                    <a:pt x="0" y="368335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667199" y="3815742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2954" y="0"/>
                  </a:moveTo>
                  <a:lnTo>
                    <a:pt x="427" y="1470"/>
                  </a:lnTo>
                  <a:lnTo>
                    <a:pt x="0" y="3089"/>
                  </a:lnTo>
                  <a:lnTo>
                    <a:pt x="12282" y="24188"/>
                  </a:lnTo>
                  <a:lnTo>
                    <a:pt x="18405" y="13670"/>
                  </a:lnTo>
                  <a:lnTo>
                    <a:pt x="12282" y="13670"/>
                  </a:lnTo>
                  <a:lnTo>
                    <a:pt x="4573" y="427"/>
                  </a:lnTo>
                  <a:lnTo>
                    <a:pt x="2954" y="0"/>
                  </a:lnTo>
                  <a:close/>
                </a:path>
                <a:path w="24764" h="24764">
                  <a:moveTo>
                    <a:pt x="21611" y="0"/>
                  </a:moveTo>
                  <a:lnTo>
                    <a:pt x="19991" y="427"/>
                  </a:lnTo>
                  <a:lnTo>
                    <a:pt x="12282" y="13670"/>
                  </a:lnTo>
                  <a:lnTo>
                    <a:pt x="18405" y="13670"/>
                  </a:lnTo>
                  <a:lnTo>
                    <a:pt x="24564" y="3089"/>
                  </a:lnTo>
                  <a:lnTo>
                    <a:pt x="24136" y="1470"/>
                  </a:lnTo>
                  <a:lnTo>
                    <a:pt x="21611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781808" y="3408347"/>
              <a:ext cx="662940" cy="436880"/>
            </a:xfrm>
            <a:custGeom>
              <a:avLst/>
              <a:gdLst/>
              <a:ahLst/>
              <a:cxnLst/>
              <a:rect l="l" t="t" r="r" b="b"/>
              <a:pathLst>
                <a:path w="662939" h="436879">
                  <a:moveTo>
                    <a:pt x="0" y="436658"/>
                  </a:moveTo>
                  <a:lnTo>
                    <a:pt x="661135" y="873"/>
                  </a:lnTo>
                  <a:lnTo>
                    <a:pt x="662460" y="0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428443" y="3401976"/>
              <a:ext cx="26034" cy="22860"/>
            </a:xfrm>
            <a:custGeom>
              <a:avLst/>
              <a:gdLst/>
              <a:ahLst/>
              <a:cxnLst/>
              <a:rect l="l" t="t" r="r" b="b"/>
              <a:pathLst>
                <a:path w="26035" h="22860">
                  <a:moveTo>
                    <a:pt x="22618" y="5788"/>
                  </a:moveTo>
                  <a:lnTo>
                    <a:pt x="16710" y="5788"/>
                  </a:lnTo>
                  <a:lnTo>
                    <a:pt x="9895" y="19512"/>
                  </a:lnTo>
                  <a:lnTo>
                    <a:pt x="10430" y="21101"/>
                  </a:lnTo>
                  <a:lnTo>
                    <a:pt x="13047" y="22400"/>
                  </a:lnTo>
                  <a:lnTo>
                    <a:pt x="14635" y="21865"/>
                  </a:lnTo>
                  <a:lnTo>
                    <a:pt x="22618" y="5788"/>
                  </a:lnTo>
                  <a:close/>
                </a:path>
                <a:path w="26035" h="22860">
                  <a:moveTo>
                    <a:pt x="25492" y="0"/>
                  </a:moveTo>
                  <a:lnTo>
                    <a:pt x="1116" y="1356"/>
                  </a:lnTo>
                  <a:lnTo>
                    <a:pt x="0" y="2604"/>
                  </a:lnTo>
                  <a:lnTo>
                    <a:pt x="162" y="5523"/>
                  </a:lnTo>
                  <a:lnTo>
                    <a:pt x="1410" y="6639"/>
                  </a:lnTo>
                  <a:lnTo>
                    <a:pt x="16710" y="5788"/>
                  </a:lnTo>
                  <a:lnTo>
                    <a:pt x="22618" y="5788"/>
                  </a:lnTo>
                  <a:lnTo>
                    <a:pt x="25492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584729" y="3381228"/>
              <a:ext cx="0" cy="464184"/>
            </a:xfrm>
            <a:custGeom>
              <a:avLst/>
              <a:gdLst/>
              <a:ahLst/>
              <a:cxnLst/>
              <a:rect l="l" t="t" r="r" b="b"/>
              <a:pathLst>
                <a:path w="0" h="464185">
                  <a:moveTo>
                    <a:pt x="0" y="0"/>
                  </a:moveTo>
                  <a:lnTo>
                    <a:pt x="0" y="463984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572447" y="383260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2952" y="0"/>
                  </a:moveTo>
                  <a:lnTo>
                    <a:pt x="427" y="1470"/>
                  </a:lnTo>
                  <a:lnTo>
                    <a:pt x="0" y="3089"/>
                  </a:lnTo>
                  <a:lnTo>
                    <a:pt x="12282" y="24188"/>
                  </a:lnTo>
                  <a:lnTo>
                    <a:pt x="18405" y="13670"/>
                  </a:lnTo>
                  <a:lnTo>
                    <a:pt x="12282" y="13670"/>
                  </a:lnTo>
                  <a:lnTo>
                    <a:pt x="4573" y="427"/>
                  </a:lnTo>
                  <a:lnTo>
                    <a:pt x="2952" y="0"/>
                  </a:lnTo>
                  <a:close/>
                </a:path>
                <a:path w="24764" h="24764">
                  <a:moveTo>
                    <a:pt x="21610" y="0"/>
                  </a:moveTo>
                  <a:lnTo>
                    <a:pt x="19991" y="427"/>
                  </a:lnTo>
                  <a:lnTo>
                    <a:pt x="12282" y="13670"/>
                  </a:lnTo>
                  <a:lnTo>
                    <a:pt x="18405" y="13670"/>
                  </a:lnTo>
                  <a:lnTo>
                    <a:pt x="24564" y="3089"/>
                  </a:lnTo>
                  <a:lnTo>
                    <a:pt x="24136" y="1470"/>
                  </a:lnTo>
                  <a:lnTo>
                    <a:pt x="2161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670604" y="3388804"/>
              <a:ext cx="527685" cy="456565"/>
            </a:xfrm>
            <a:custGeom>
              <a:avLst/>
              <a:gdLst/>
              <a:ahLst/>
              <a:cxnLst/>
              <a:rect l="l" t="t" r="r" b="b"/>
              <a:pathLst>
                <a:path w="527685" h="456564">
                  <a:moveTo>
                    <a:pt x="0" y="456201"/>
                  </a:moveTo>
                  <a:lnTo>
                    <a:pt x="525952" y="1038"/>
                  </a:lnTo>
                  <a:lnTo>
                    <a:pt x="527153" y="0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181575" y="33812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2576" y="6883"/>
                  </a:moveTo>
                  <a:lnTo>
                    <a:pt x="16982" y="6883"/>
                  </a:lnTo>
                  <a:lnTo>
                    <a:pt x="12014" y="21377"/>
                  </a:lnTo>
                  <a:lnTo>
                    <a:pt x="12750" y="22882"/>
                  </a:lnTo>
                  <a:lnTo>
                    <a:pt x="15514" y="23830"/>
                  </a:lnTo>
                  <a:lnTo>
                    <a:pt x="17019" y="23093"/>
                  </a:lnTo>
                  <a:lnTo>
                    <a:pt x="22576" y="6883"/>
                  </a:lnTo>
                  <a:close/>
                </a:path>
                <a:path w="25400" h="24129">
                  <a:moveTo>
                    <a:pt x="24936" y="0"/>
                  </a:moveTo>
                  <a:lnTo>
                    <a:pt x="944" y="4518"/>
                  </a:lnTo>
                  <a:lnTo>
                    <a:pt x="0" y="5902"/>
                  </a:lnTo>
                  <a:lnTo>
                    <a:pt x="541" y="8774"/>
                  </a:lnTo>
                  <a:lnTo>
                    <a:pt x="1924" y="9719"/>
                  </a:lnTo>
                  <a:lnTo>
                    <a:pt x="16982" y="6883"/>
                  </a:lnTo>
                  <a:lnTo>
                    <a:pt x="22576" y="6883"/>
                  </a:lnTo>
                  <a:lnTo>
                    <a:pt x="24936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243655" y="3384845"/>
              <a:ext cx="0" cy="464184"/>
            </a:xfrm>
            <a:custGeom>
              <a:avLst/>
              <a:gdLst/>
              <a:ahLst/>
              <a:cxnLst/>
              <a:rect l="l" t="t" r="r" b="b"/>
              <a:pathLst>
                <a:path w="0" h="464185">
                  <a:moveTo>
                    <a:pt x="0" y="0"/>
                  </a:moveTo>
                  <a:lnTo>
                    <a:pt x="0" y="463984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231372" y="383621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2954" y="0"/>
                  </a:moveTo>
                  <a:lnTo>
                    <a:pt x="427" y="1470"/>
                  </a:lnTo>
                  <a:lnTo>
                    <a:pt x="0" y="3089"/>
                  </a:lnTo>
                  <a:lnTo>
                    <a:pt x="12282" y="24188"/>
                  </a:lnTo>
                  <a:lnTo>
                    <a:pt x="18405" y="13670"/>
                  </a:lnTo>
                  <a:lnTo>
                    <a:pt x="12282" y="13670"/>
                  </a:lnTo>
                  <a:lnTo>
                    <a:pt x="4573" y="427"/>
                  </a:lnTo>
                  <a:lnTo>
                    <a:pt x="2954" y="0"/>
                  </a:lnTo>
                  <a:close/>
                </a:path>
                <a:path w="24764" h="24764">
                  <a:moveTo>
                    <a:pt x="21610" y="0"/>
                  </a:moveTo>
                  <a:lnTo>
                    <a:pt x="19991" y="427"/>
                  </a:lnTo>
                  <a:lnTo>
                    <a:pt x="12282" y="13670"/>
                  </a:lnTo>
                  <a:lnTo>
                    <a:pt x="18405" y="13670"/>
                  </a:lnTo>
                  <a:lnTo>
                    <a:pt x="24564" y="3089"/>
                  </a:lnTo>
                  <a:lnTo>
                    <a:pt x="24136" y="1470"/>
                  </a:lnTo>
                  <a:lnTo>
                    <a:pt x="2161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8943131" y="2503745"/>
              <a:ext cx="0" cy="979169"/>
            </a:xfrm>
            <a:custGeom>
              <a:avLst/>
              <a:gdLst/>
              <a:ahLst/>
              <a:cxnLst/>
              <a:rect l="l" t="t" r="r" b="b"/>
              <a:pathLst>
                <a:path w="0" h="979170">
                  <a:moveTo>
                    <a:pt x="0" y="0"/>
                  </a:moveTo>
                  <a:lnTo>
                    <a:pt x="0" y="978706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930849" y="346984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2954" y="0"/>
                  </a:moveTo>
                  <a:lnTo>
                    <a:pt x="427" y="1470"/>
                  </a:lnTo>
                  <a:lnTo>
                    <a:pt x="0" y="3089"/>
                  </a:lnTo>
                  <a:lnTo>
                    <a:pt x="12282" y="24188"/>
                  </a:lnTo>
                  <a:lnTo>
                    <a:pt x="18405" y="13670"/>
                  </a:lnTo>
                  <a:lnTo>
                    <a:pt x="12282" y="13670"/>
                  </a:lnTo>
                  <a:lnTo>
                    <a:pt x="4573" y="427"/>
                  </a:lnTo>
                  <a:lnTo>
                    <a:pt x="2954" y="0"/>
                  </a:lnTo>
                  <a:close/>
                </a:path>
                <a:path w="24765" h="24764">
                  <a:moveTo>
                    <a:pt x="21611" y="0"/>
                  </a:moveTo>
                  <a:lnTo>
                    <a:pt x="19991" y="427"/>
                  </a:lnTo>
                  <a:lnTo>
                    <a:pt x="12282" y="13670"/>
                  </a:lnTo>
                  <a:lnTo>
                    <a:pt x="18405" y="13670"/>
                  </a:lnTo>
                  <a:lnTo>
                    <a:pt x="24564" y="3089"/>
                  </a:lnTo>
                  <a:lnTo>
                    <a:pt x="24136" y="1470"/>
                  </a:lnTo>
                  <a:lnTo>
                    <a:pt x="21611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686022" y="4999000"/>
              <a:ext cx="433705" cy="493395"/>
            </a:xfrm>
            <a:custGeom>
              <a:avLst/>
              <a:gdLst/>
              <a:ahLst/>
              <a:cxnLst/>
              <a:rect l="l" t="t" r="r" b="b"/>
              <a:pathLst>
                <a:path w="433704" h="493395">
                  <a:moveTo>
                    <a:pt x="0" y="0"/>
                  </a:moveTo>
                  <a:lnTo>
                    <a:pt x="432209" y="492131"/>
                  </a:lnTo>
                  <a:lnTo>
                    <a:pt x="433256" y="493324"/>
                  </a:lnTo>
                </a:path>
              </a:pathLst>
            </a:custGeom>
            <a:ln w="31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9103019" y="5476131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2426" y="12126"/>
                  </a:moveTo>
                  <a:lnTo>
                    <a:pt x="927" y="12873"/>
                  </a:lnTo>
                  <a:lnTo>
                    <a:pt x="0" y="15645"/>
                  </a:lnTo>
                  <a:lnTo>
                    <a:pt x="748" y="17144"/>
                  </a:lnTo>
                  <a:lnTo>
                    <a:pt x="23898" y="24892"/>
                  </a:lnTo>
                  <a:lnTo>
                    <a:pt x="22350" y="16989"/>
                  </a:lnTo>
                  <a:lnTo>
                    <a:pt x="16958" y="16989"/>
                  </a:lnTo>
                  <a:lnTo>
                    <a:pt x="2426" y="12126"/>
                  </a:lnTo>
                  <a:close/>
                </a:path>
                <a:path w="24129" h="25400">
                  <a:moveTo>
                    <a:pt x="17814" y="0"/>
                  </a:moveTo>
                  <a:lnTo>
                    <a:pt x="14946" y="561"/>
                  </a:lnTo>
                  <a:lnTo>
                    <a:pt x="14011" y="1952"/>
                  </a:lnTo>
                  <a:lnTo>
                    <a:pt x="16958" y="16989"/>
                  </a:lnTo>
                  <a:lnTo>
                    <a:pt x="22350" y="16989"/>
                  </a:lnTo>
                  <a:lnTo>
                    <a:pt x="19204" y="934"/>
                  </a:lnTo>
                  <a:lnTo>
                    <a:pt x="17814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 txBox="1"/>
          <p:nvPr/>
        </p:nvSpPr>
        <p:spPr>
          <a:xfrm>
            <a:off x="1466489" y="3928691"/>
            <a:ext cx="708660" cy="850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83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Работа </a:t>
            </a:r>
            <a:r>
              <a:rPr dirty="0" sz="1000" b="1">
                <a:latin typeface="Calibri"/>
                <a:cs typeface="Calibri"/>
              </a:rPr>
              <a:t>в 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клинике </a:t>
            </a:r>
            <a:r>
              <a:rPr dirty="0" sz="1000" b="1">
                <a:latin typeface="Calibri"/>
                <a:cs typeface="Calibri"/>
              </a:rPr>
              <a:t> (п</a:t>
            </a:r>
            <a:r>
              <a:rPr dirty="0" sz="1000" spc="-5" b="1">
                <a:latin typeface="Calibri"/>
                <a:cs typeface="Calibri"/>
              </a:rPr>
              <a:t>отр</a:t>
            </a:r>
            <a:r>
              <a:rPr dirty="0" sz="1000" b="1">
                <a:latin typeface="Calibri"/>
                <a:cs typeface="Calibri"/>
              </a:rPr>
              <a:t>ф</a:t>
            </a:r>
            <a:r>
              <a:rPr dirty="0" sz="1000" spc="-20" b="1">
                <a:latin typeface="Calibri"/>
                <a:cs typeface="Calibri"/>
              </a:rPr>
              <a:t>о</a:t>
            </a:r>
            <a:r>
              <a:rPr dirty="0" sz="1000" spc="-5" b="1">
                <a:latin typeface="Calibri"/>
                <a:cs typeface="Calibri"/>
              </a:rPr>
              <a:t>лио,  статьи)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Calibri"/>
                <a:cs typeface="Calibri"/>
              </a:rPr>
              <a:t>1-5</a:t>
            </a:r>
            <a:r>
              <a:rPr dirty="0" sz="1000" spc="-5" b="1">
                <a:latin typeface="Calibri"/>
                <a:cs typeface="Calibri"/>
              </a:rPr>
              <a:t> ле</a:t>
            </a:r>
            <a:r>
              <a:rPr dirty="0" sz="1000" b="1">
                <a:latin typeface="Calibri"/>
                <a:cs typeface="Calibri"/>
              </a:rPr>
              <a:t>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234599" y="5422546"/>
            <a:ext cx="98742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285750" marR="21590" indent="-256540">
              <a:lnSpc>
                <a:spcPct val="101899"/>
              </a:lnSpc>
              <a:spcBef>
                <a:spcPts val="330"/>
              </a:spcBef>
            </a:pPr>
            <a:r>
              <a:rPr dirty="0" sz="900" spc="-5">
                <a:latin typeface="Calibri"/>
                <a:cs typeface="Calibri"/>
              </a:rPr>
              <a:t>Единое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здоровье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и </a:t>
            </a:r>
            <a:r>
              <a:rPr dirty="0" sz="900" spc="-19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зоонозы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283718" y="5423718"/>
            <a:ext cx="90360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368300" marR="254000" indent="-65405">
              <a:lnSpc>
                <a:spcPct val="101899"/>
              </a:lnSpc>
              <a:spcBef>
                <a:spcPts val="250"/>
              </a:spcBef>
            </a:pPr>
            <a:r>
              <a:rPr dirty="0" sz="900">
                <a:latin typeface="Calibri"/>
                <a:cs typeface="Calibri"/>
              </a:rPr>
              <a:t>Journal  </a:t>
            </a:r>
            <a:r>
              <a:rPr dirty="0" sz="900">
                <a:latin typeface="Calibri"/>
                <a:cs typeface="Calibri"/>
              </a:rPr>
              <a:t>Club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321511" y="4877853"/>
            <a:ext cx="90360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marL="23495">
              <a:lnSpc>
                <a:spcPct val="100000"/>
              </a:lnSpc>
            </a:pPr>
            <a:r>
              <a:rPr dirty="0" sz="900" spc="-5">
                <a:solidFill>
                  <a:srgbClr val="00F900"/>
                </a:solidFill>
                <a:latin typeface="Calibri"/>
                <a:cs typeface="Calibri"/>
              </a:rPr>
              <a:t>СПЕЦПРЕДМЕТЫ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250924" y="4877853"/>
            <a:ext cx="98742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marL="54610">
              <a:lnSpc>
                <a:spcPct val="100000"/>
              </a:lnSpc>
            </a:pPr>
            <a:r>
              <a:rPr dirty="0" sz="900" spc="-5">
                <a:solidFill>
                  <a:srgbClr val="00F900"/>
                </a:solidFill>
                <a:latin typeface="Calibri"/>
                <a:cs typeface="Calibri"/>
              </a:rPr>
              <a:t>СПЕЦПРЕДМЕТЫ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307988" y="4877853"/>
            <a:ext cx="903605" cy="389255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</a:pPr>
            <a:r>
              <a:rPr dirty="0" sz="900" spc="-5">
                <a:solidFill>
                  <a:srgbClr val="00F900"/>
                </a:solidFill>
                <a:latin typeface="Calibri"/>
                <a:cs typeface="Calibri"/>
              </a:rPr>
              <a:t>СПЕЦПРЕДМЕТЫ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850112" y="5497122"/>
            <a:ext cx="188023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459740">
              <a:lnSpc>
                <a:spcPct val="108300"/>
              </a:lnSpc>
              <a:spcBef>
                <a:spcPts val="100"/>
              </a:spcBef>
            </a:pP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Дальнейшая</a:t>
            </a:r>
            <a:r>
              <a:rPr dirty="0" sz="1000" spc="-55" b="1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траектория: </a:t>
            </a:r>
            <a:r>
              <a:rPr dirty="0" sz="1000" spc="-215" b="1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практика+ПК+1</a:t>
            </a:r>
            <a:r>
              <a:rPr dirty="0" sz="1000" spc="-15" b="1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ученик+1</a:t>
            </a:r>
            <a:r>
              <a:rPr dirty="0" sz="1000" spc="-15" b="1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статья</a:t>
            </a:r>
            <a:r>
              <a:rPr dirty="0" sz="1000" spc="-15" b="1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dirty="0" sz="1000" b="1">
                <a:solidFill>
                  <a:srgbClr val="FF2600"/>
                </a:solidFill>
                <a:latin typeface="Calibri"/>
                <a:cs typeface="Calibri"/>
              </a:rPr>
              <a:t>=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FF2600"/>
                </a:solidFill>
                <a:latin typeface="Calibri"/>
                <a:cs typeface="Calibri"/>
              </a:rPr>
              <a:t>аккредитация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074172" y="4887229"/>
            <a:ext cx="1088390" cy="377190"/>
          </a:xfrm>
          <a:prstGeom prst="rect">
            <a:avLst/>
          </a:prstGeom>
          <a:ln w="12700">
            <a:solidFill>
              <a:srgbClr val="3A5E8A"/>
            </a:solidFill>
          </a:ln>
        </p:spPr>
        <p:txBody>
          <a:bodyPr wrap="square" lIns="0" tIns="78105" rIns="0" bIns="0" rtlCol="0" vert="horz">
            <a:spAutoFit/>
          </a:bodyPr>
          <a:lstStyle/>
          <a:p>
            <a:pPr marL="152400">
              <a:lnSpc>
                <a:spcPct val="100000"/>
              </a:lnSpc>
              <a:spcBef>
                <a:spcPts val="615"/>
              </a:spcBef>
            </a:pPr>
            <a:r>
              <a:rPr dirty="0" sz="900" spc="-5">
                <a:solidFill>
                  <a:srgbClr val="8EFA00"/>
                </a:solidFill>
                <a:latin typeface="Calibri"/>
                <a:cs typeface="Calibri"/>
              </a:rPr>
              <a:t>СПЕЦПРЕДМЕТЫ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292226" y="6133839"/>
            <a:ext cx="1922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Ермаков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А.М.,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2893" y="396796"/>
            <a:ext cx="5582285" cy="66167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96670" marR="5080" indent="-1284605">
              <a:lnSpc>
                <a:spcPct val="101600"/>
              </a:lnSpc>
              <a:spcBef>
                <a:spcPts val="95"/>
              </a:spcBef>
            </a:pPr>
            <a:r>
              <a:rPr dirty="0" sz="2050" spc="-60" b="1">
                <a:solidFill>
                  <a:srgbClr val="1362AA"/>
                </a:solidFill>
                <a:latin typeface="Trebuchet MS"/>
                <a:cs typeface="Trebuchet MS"/>
              </a:rPr>
              <a:t>КА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К</a:t>
            </a:r>
            <a:r>
              <a:rPr dirty="0" sz="2050" spc="-145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-60" b="1">
                <a:solidFill>
                  <a:srgbClr val="1362AA"/>
                </a:solidFill>
                <a:latin typeface="Trebuchet MS"/>
                <a:cs typeface="Trebuchet MS"/>
              </a:rPr>
              <a:t>ИНТЕРНАТУР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А</a:t>
            </a:r>
            <a:r>
              <a:rPr dirty="0" sz="2050" spc="-145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-55" b="1">
                <a:solidFill>
                  <a:srgbClr val="1362AA"/>
                </a:solidFill>
                <a:latin typeface="Trebuchet MS"/>
                <a:cs typeface="Trebuchet MS"/>
              </a:rPr>
              <a:t>ИЗМЕНИ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Т</a:t>
            </a:r>
            <a:r>
              <a:rPr dirty="0" sz="2050" spc="-145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-60" b="1">
                <a:solidFill>
                  <a:srgbClr val="1362AA"/>
                </a:solidFill>
                <a:latin typeface="Trebuchet MS"/>
                <a:cs typeface="Trebuchet MS"/>
              </a:rPr>
              <a:t>УНИВЕРСИТЕТЫ  </a:t>
            </a:r>
            <a:r>
              <a:rPr dirty="0" sz="2050" spc="25" b="1">
                <a:solidFill>
                  <a:srgbClr val="1362AA"/>
                </a:solidFill>
                <a:latin typeface="Trebuchet MS"/>
                <a:cs typeface="Trebuchet MS"/>
              </a:rPr>
              <a:t>И</a:t>
            </a:r>
            <a:r>
              <a:rPr dirty="0" sz="2050" spc="-145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-60" b="1">
                <a:solidFill>
                  <a:srgbClr val="1362AA"/>
                </a:solidFill>
                <a:latin typeface="Trebuchet MS"/>
                <a:cs typeface="Trebuchet MS"/>
              </a:rPr>
              <a:t>ПОВЛИЯЕ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Т</a:t>
            </a:r>
            <a:r>
              <a:rPr dirty="0" sz="2050" spc="-145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-55" b="1">
                <a:solidFill>
                  <a:srgbClr val="1362AA"/>
                </a:solidFill>
                <a:latin typeface="Trebuchet MS"/>
                <a:cs typeface="Trebuchet MS"/>
              </a:rPr>
              <a:t>Н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А</a:t>
            </a:r>
            <a:r>
              <a:rPr dirty="0" sz="2050" spc="-150" b="1">
                <a:solidFill>
                  <a:srgbClr val="1362AA"/>
                </a:solidFill>
                <a:latin typeface="Trebuchet MS"/>
                <a:cs typeface="Trebuchet MS"/>
              </a:rPr>
              <a:t> </a:t>
            </a:r>
            <a:r>
              <a:rPr dirty="0" sz="2050" spc="20" b="1">
                <a:solidFill>
                  <a:srgbClr val="1362AA"/>
                </a:solidFill>
                <a:latin typeface="Trebuchet MS"/>
                <a:cs typeface="Trebuchet MS"/>
              </a:rPr>
              <a:t>РЫНКИ?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3781" y="1561024"/>
            <a:ext cx="1231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ОБРАЗОВАНИЕ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: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9374" y="2053187"/>
            <a:ext cx="2001520" cy="59245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 indent="11430">
              <a:lnSpc>
                <a:spcPct val="104900"/>
              </a:lnSpc>
              <a:spcBef>
                <a:spcPts val="30"/>
              </a:spcBef>
            </a:pPr>
            <a:r>
              <a:rPr dirty="0" sz="1200">
                <a:latin typeface="Georgia"/>
                <a:cs typeface="Georgia"/>
              </a:rPr>
              <a:t>- появление нового уровня </a:t>
            </a:r>
            <a:r>
              <a:rPr dirty="0" sz="1200" spc="5">
                <a:latin typeface="Georgia"/>
                <a:cs typeface="Georgia"/>
              </a:rPr>
              <a:t> </a:t>
            </a:r>
            <a:r>
              <a:rPr dirty="0" sz="1200" spc="-5">
                <a:latin typeface="Georgia"/>
                <a:cs typeface="Georgia"/>
              </a:rPr>
              <a:t>образования</a:t>
            </a:r>
            <a:r>
              <a:rPr dirty="0" sz="1200" spc="-60">
                <a:latin typeface="Georgia"/>
                <a:cs typeface="Georgia"/>
              </a:rPr>
              <a:t> </a:t>
            </a:r>
            <a:r>
              <a:rPr dirty="0" sz="1200">
                <a:latin typeface="Georgia"/>
                <a:cs typeface="Georgia"/>
              </a:rPr>
              <a:t>в</a:t>
            </a:r>
            <a:r>
              <a:rPr dirty="0" sz="1200" spc="-50">
                <a:latin typeface="Georgia"/>
                <a:cs typeface="Georgia"/>
              </a:rPr>
              <a:t> </a:t>
            </a:r>
            <a:r>
              <a:rPr dirty="0" sz="1200">
                <a:latin typeface="Georgia"/>
                <a:cs typeface="Georgia"/>
              </a:rPr>
              <a:t>ветеринарии </a:t>
            </a:r>
            <a:r>
              <a:rPr dirty="0" sz="1200" spc="-275">
                <a:latin typeface="Georgia"/>
                <a:cs typeface="Georgia"/>
              </a:rPr>
              <a:t> </a:t>
            </a:r>
            <a:r>
              <a:rPr dirty="0" sz="1200">
                <a:latin typeface="Georgia"/>
                <a:cs typeface="Georgia"/>
              </a:rPr>
              <a:t>(</a:t>
            </a:r>
            <a:r>
              <a:rPr dirty="0" sz="1200" spc="-5">
                <a:latin typeface="Georgia"/>
                <a:cs typeface="Georgia"/>
              </a:rPr>
              <a:t>1</a:t>
            </a:r>
            <a:r>
              <a:rPr dirty="0" sz="1200">
                <a:latin typeface="Georgia"/>
                <a:cs typeface="Georgia"/>
              </a:rPr>
              <a:t>.625.000 -</a:t>
            </a:r>
            <a:r>
              <a:rPr dirty="0" sz="1200" spc="-5">
                <a:latin typeface="Georgia"/>
                <a:cs typeface="Georgia"/>
              </a:rPr>
              <a:t> </a:t>
            </a:r>
            <a:r>
              <a:rPr dirty="0" sz="1200">
                <a:latin typeface="Georgia"/>
                <a:cs typeface="Georgia"/>
              </a:rPr>
              <a:t>4.000.000</a:t>
            </a:r>
            <a:r>
              <a:rPr dirty="0" sz="1200" spc="-75">
                <a:latin typeface="Georgia"/>
                <a:cs typeface="Georgia"/>
              </a:rPr>
              <a:t> </a:t>
            </a:r>
            <a:r>
              <a:rPr dirty="0" sz="1200">
                <a:latin typeface="Georgia"/>
                <a:cs typeface="Georgia"/>
              </a:rPr>
              <a:t>ру</a:t>
            </a:r>
            <a:r>
              <a:rPr dirty="0" sz="1200" spc="-5">
                <a:latin typeface="Georgia"/>
                <a:cs typeface="Georgia"/>
              </a:rPr>
              <a:t>б</a:t>
            </a:r>
            <a:r>
              <a:rPr dirty="0" sz="1200">
                <a:latin typeface="Georgia"/>
                <a:cs typeface="Georgia"/>
              </a:rPr>
              <a:t>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9374" y="2793786"/>
            <a:ext cx="2614930" cy="4006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 indent="11430">
              <a:lnSpc>
                <a:spcPct val="104900"/>
              </a:lnSpc>
              <a:spcBef>
                <a:spcPts val="30"/>
              </a:spcBef>
            </a:pP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приток специалистов из</a:t>
            </a:r>
            <a:r>
              <a:rPr dirty="0" sz="1200" spc="-70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реального 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сектора</a:t>
            </a:r>
            <a:r>
              <a:rPr dirty="0" sz="1200" spc="-10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(50%)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11369" y="3320425"/>
            <a:ext cx="21443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сепарация знаний </a:t>
            </a:r>
            <a:r>
              <a:rPr dirty="0" sz="1200" spc="-5">
                <a:solidFill>
                  <a:srgbClr val="FF2600"/>
                </a:solidFill>
                <a:latin typeface="Georgia"/>
                <a:cs typeface="Georgia"/>
              </a:rPr>
              <a:t>(3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0</a:t>
            </a:r>
            <a:r>
              <a:rPr dirty="0" sz="1200" spc="-6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с</a:t>
            </a:r>
            <a:r>
              <a:rPr dirty="0" sz="1200" spc="-5">
                <a:solidFill>
                  <a:srgbClr val="FF2600"/>
                </a:solidFill>
                <a:latin typeface="Georgia"/>
                <a:cs typeface="Georgia"/>
              </a:rPr>
              <a:t>пец.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11369" y="3690726"/>
            <a:ext cx="182181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сетевые технологии</a:t>
            </a:r>
            <a:r>
              <a:rPr dirty="0" sz="1200" spc="-60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(15)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11369" y="4061026"/>
            <a:ext cx="21850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рост числа аспирантов</a:t>
            </a:r>
            <a:r>
              <a:rPr dirty="0" sz="1200" spc="-6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(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2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0%)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1369" y="4431327"/>
            <a:ext cx="21856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иностранные студенты</a:t>
            </a:r>
            <a:r>
              <a:rPr dirty="0" sz="1200" spc="-6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(</a:t>
            </a:r>
            <a:r>
              <a:rPr dirty="0" sz="1200" spc="-5">
                <a:solidFill>
                  <a:srgbClr val="2B80C8"/>
                </a:solidFill>
                <a:latin typeface="Georgia"/>
                <a:cs typeface="Georgia"/>
              </a:rPr>
              <a:t>1</a:t>
            </a:r>
            <a:r>
              <a:rPr dirty="0" sz="1200">
                <a:solidFill>
                  <a:srgbClr val="2B80C8"/>
                </a:solidFill>
                <a:latin typeface="Georgia"/>
                <a:cs typeface="Georgia"/>
              </a:rPr>
              <a:t>0%)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1369" y="4801627"/>
            <a:ext cx="152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-</a:t>
            </a:r>
            <a:r>
              <a:rPr dirty="0" sz="1200" spc="-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репутация</a:t>
            </a:r>
            <a:r>
              <a:rPr dirty="0" sz="1200" spc="-6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FF2600"/>
                </a:solidFill>
                <a:latin typeface="Georgia"/>
                <a:cs typeface="Georgia"/>
              </a:rPr>
              <a:t>ветврача</a:t>
            </a:r>
            <a:endParaRPr sz="1200">
              <a:latin typeface="Georgia"/>
              <a:cs typeface="Georg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30016" cy="157387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1931" y="106972"/>
            <a:ext cx="1201095" cy="127456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828220" y="1417365"/>
            <a:ext cx="13290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2B80C8"/>
                </a:solidFill>
                <a:latin typeface="Georgia"/>
                <a:cs typeface="Georgia"/>
              </a:rPr>
              <a:t>ИННОВАЦИИ: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47415" y="3142330"/>
            <a:ext cx="2364740" cy="1667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" marR="21590" indent="11430">
              <a:lnSpc>
                <a:spcPct val="106800"/>
              </a:lnSpc>
              <a:spcBef>
                <a:spcPts val="100"/>
              </a:spcBef>
              <a:buClr>
                <a:srgbClr val="000000"/>
              </a:buClr>
              <a:buChar char="-"/>
              <a:tabLst>
                <a:tab pos="147320" algn="l"/>
              </a:tabLst>
            </a:pP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новы</a:t>
            </a: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е</a:t>
            </a:r>
            <a:r>
              <a:rPr dirty="0" sz="1400" spc="-30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п</a:t>
            </a:r>
            <a:r>
              <a:rPr dirty="0" sz="1400" spc="10">
                <a:solidFill>
                  <a:srgbClr val="FF2600"/>
                </a:solidFill>
                <a:latin typeface="Georgia"/>
                <a:cs typeface="Georgia"/>
              </a:rPr>
              <a:t>р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офессиональные  </a:t>
            </a: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сообщества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(10-15)</a:t>
            </a:r>
            <a:endParaRPr sz="1400">
              <a:latin typeface="Georgia"/>
              <a:cs typeface="Georgia"/>
            </a:endParaRPr>
          </a:p>
          <a:p>
            <a:pPr marL="123189" indent="-111125">
              <a:lnSpc>
                <a:spcPts val="1240"/>
              </a:lnSpc>
              <a:buChar char="-"/>
              <a:tabLst>
                <a:tab pos="123825" algn="l"/>
              </a:tabLst>
            </a:pP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новые стандарты</a:t>
            </a:r>
            <a:r>
              <a:rPr dirty="0" sz="1400" spc="-4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лечения</a:t>
            </a:r>
            <a:endParaRPr sz="1400">
              <a:latin typeface="Georgia"/>
              <a:cs typeface="Georgia"/>
            </a:endParaRPr>
          </a:p>
          <a:p>
            <a:pPr marL="123189" indent="-111125">
              <a:lnSpc>
                <a:spcPct val="100000"/>
              </a:lnSpc>
              <a:spcBef>
                <a:spcPts val="660"/>
              </a:spcBef>
              <a:buChar char="-"/>
              <a:tabLst>
                <a:tab pos="123825" algn="l"/>
              </a:tabLst>
            </a:pP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самозанятые</a:t>
            </a:r>
            <a:r>
              <a:rPr dirty="0" sz="1400" spc="-7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специалисты</a:t>
            </a:r>
            <a:endParaRPr sz="1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(50</a:t>
            </a:r>
            <a:r>
              <a:rPr dirty="0" sz="1400" spc="-1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%-</a:t>
            </a:r>
            <a:r>
              <a:rPr dirty="0" sz="1400" spc="-2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2250+)</a:t>
            </a:r>
            <a:endParaRPr sz="1400">
              <a:latin typeface="Georgia"/>
              <a:cs typeface="Georgia"/>
            </a:endParaRPr>
          </a:p>
          <a:p>
            <a:pPr marL="146685" indent="-111125">
              <a:lnSpc>
                <a:spcPct val="100000"/>
              </a:lnSpc>
              <a:spcBef>
                <a:spcPts val="490"/>
              </a:spcBef>
              <a:buChar char="-"/>
              <a:tabLst>
                <a:tab pos="147320" algn="l"/>
              </a:tabLst>
            </a:pP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новые</a:t>
            </a:r>
            <a:r>
              <a:rPr dirty="0" sz="1400" spc="-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узкие</a:t>
            </a:r>
            <a:r>
              <a:rPr dirty="0" sz="1400" spc="-65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400" spc="5">
                <a:solidFill>
                  <a:srgbClr val="FF2600"/>
                </a:solidFill>
                <a:latin typeface="Georgia"/>
                <a:cs typeface="Georgia"/>
              </a:rPr>
              <a:t>бизнесы</a:t>
            </a:r>
            <a:endParaRPr sz="1400">
              <a:latin typeface="Georgia"/>
              <a:cs typeface="Georgia"/>
            </a:endParaRPr>
          </a:p>
          <a:p>
            <a:pPr marL="36195">
              <a:lnSpc>
                <a:spcPct val="100000"/>
              </a:lnSpc>
              <a:spcBef>
                <a:spcPts val="114"/>
              </a:spcBef>
            </a:pPr>
            <a:r>
              <a:rPr dirty="0" sz="1400">
                <a:solidFill>
                  <a:srgbClr val="FF2600"/>
                </a:solidFill>
                <a:latin typeface="Georgia"/>
                <a:cs typeface="Georgia"/>
              </a:rPr>
              <a:t>(150-250)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84789" y="1511904"/>
            <a:ext cx="1555115" cy="4419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dirty="0" sz="1400" spc="-5">
                <a:solidFill>
                  <a:srgbClr val="2B80C8"/>
                </a:solidFill>
                <a:latin typeface="Georgia"/>
                <a:cs typeface="Georgia"/>
              </a:rPr>
              <a:t>ИССЛЕДОВАНИЯ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ts val="1639"/>
              </a:lnSpc>
            </a:pPr>
            <a:r>
              <a:rPr dirty="0" sz="1400" spc="-5">
                <a:solidFill>
                  <a:srgbClr val="2B80C8"/>
                </a:solidFill>
                <a:latin typeface="Georgia"/>
                <a:cs typeface="Georgia"/>
              </a:rPr>
              <a:t>(Q1-2):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0918" y="2268391"/>
            <a:ext cx="2192020" cy="2231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7485" indent="-185420">
              <a:lnSpc>
                <a:spcPct val="100000"/>
              </a:lnSpc>
              <a:spcBef>
                <a:spcPts val="100"/>
              </a:spcBef>
              <a:buChar char="-"/>
              <a:tabLst>
                <a:tab pos="198120" algn="l"/>
              </a:tabLst>
            </a:pPr>
            <a:r>
              <a:rPr dirty="0" sz="1800" spc="-5">
                <a:solidFill>
                  <a:srgbClr val="2B80C8"/>
                </a:solidFill>
                <a:latin typeface="Georgia"/>
                <a:cs typeface="Georgia"/>
              </a:rPr>
              <a:t>ветеринария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0"/>
              </a:spcBef>
              <a:buChar char="-"/>
              <a:tabLst>
                <a:tab pos="198120" algn="l"/>
              </a:tabLst>
            </a:pPr>
            <a:r>
              <a:rPr dirty="0" sz="1800" spc="-10">
                <a:solidFill>
                  <a:srgbClr val="2B80C8"/>
                </a:solidFill>
                <a:latin typeface="Georgia"/>
                <a:cs typeface="Georgia"/>
              </a:rPr>
              <a:t>микробиология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5"/>
              </a:spcBef>
              <a:buChar char="-"/>
              <a:tabLst>
                <a:tab pos="198120" algn="l"/>
              </a:tabLst>
            </a:pPr>
            <a:r>
              <a:rPr dirty="0" sz="1800" spc="-10">
                <a:solidFill>
                  <a:srgbClr val="2B80C8"/>
                </a:solidFill>
                <a:latin typeface="Georgia"/>
                <a:cs typeface="Georgia"/>
              </a:rPr>
              <a:t>микрофлюидика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0"/>
              </a:spcBef>
              <a:buChar char="-"/>
              <a:tabLst>
                <a:tab pos="198120" algn="l"/>
              </a:tabLst>
            </a:pPr>
            <a:r>
              <a:rPr dirty="0" sz="1800" spc="-5">
                <a:solidFill>
                  <a:srgbClr val="2B80C8"/>
                </a:solidFill>
                <a:latin typeface="Georgia"/>
                <a:cs typeface="Georgia"/>
              </a:rPr>
              <a:t>биоинженерия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0"/>
              </a:spcBef>
              <a:buChar char="-"/>
              <a:tabLst>
                <a:tab pos="198120" algn="l"/>
              </a:tabLst>
            </a:pPr>
            <a:r>
              <a:rPr dirty="0" sz="1800" spc="-10">
                <a:solidFill>
                  <a:srgbClr val="2B80C8"/>
                </a:solidFill>
                <a:latin typeface="Georgia"/>
                <a:cs typeface="Georgia"/>
              </a:rPr>
              <a:t>материалы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5"/>
              </a:spcBef>
              <a:buChar char="-"/>
              <a:tabLst>
                <a:tab pos="198120" algn="l"/>
              </a:tabLst>
            </a:pPr>
            <a:r>
              <a:rPr dirty="0" sz="1800" spc="-5">
                <a:solidFill>
                  <a:srgbClr val="2B80C8"/>
                </a:solidFill>
                <a:latin typeface="Georgia"/>
                <a:cs typeface="Georgia"/>
              </a:rPr>
              <a:t>благополучи</a:t>
            </a:r>
            <a:r>
              <a:rPr dirty="0" sz="1800">
                <a:solidFill>
                  <a:srgbClr val="2B80C8"/>
                </a:solidFill>
                <a:latin typeface="Georgia"/>
                <a:cs typeface="Georgia"/>
              </a:rPr>
              <a:t>е</a:t>
            </a:r>
            <a:r>
              <a:rPr dirty="0" sz="1800" spc="-7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2B80C8"/>
                </a:solidFill>
                <a:latin typeface="Georgia"/>
                <a:cs typeface="Georgia"/>
              </a:rPr>
              <a:t>ч+</a:t>
            </a:r>
            <a:r>
              <a:rPr dirty="0" sz="1800">
                <a:solidFill>
                  <a:srgbClr val="2B80C8"/>
                </a:solidFill>
                <a:latin typeface="Georgia"/>
                <a:cs typeface="Georgia"/>
              </a:rPr>
              <a:t>ж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0"/>
              </a:spcBef>
              <a:buChar char="-"/>
              <a:tabLst>
                <a:tab pos="198120" algn="l"/>
              </a:tabLst>
            </a:pPr>
            <a:r>
              <a:rPr dirty="0" sz="1800" spc="-5">
                <a:solidFill>
                  <a:srgbClr val="2B80C8"/>
                </a:solidFill>
                <a:latin typeface="Georgia"/>
                <a:cs typeface="Georgia"/>
              </a:rPr>
              <a:t>нейронет</a:t>
            </a:r>
            <a:endParaRPr sz="1800">
              <a:latin typeface="Georgia"/>
              <a:cs typeface="Georgia"/>
            </a:endParaRPr>
          </a:p>
          <a:p>
            <a:pPr marL="197485" indent="-185420">
              <a:lnSpc>
                <a:spcPct val="100000"/>
              </a:lnSpc>
              <a:spcBef>
                <a:spcPts val="15"/>
              </a:spcBef>
              <a:buChar char="-"/>
              <a:tabLst>
                <a:tab pos="198120" algn="l"/>
              </a:tabLst>
            </a:pPr>
            <a:r>
              <a:rPr dirty="0" sz="1800" spc="-10">
                <a:solidFill>
                  <a:srgbClr val="2B80C8"/>
                </a:solidFill>
                <a:latin typeface="Georgia"/>
                <a:cs typeface="Georgia"/>
              </a:rPr>
              <a:t>ихтиопатология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813" y="4793243"/>
            <a:ext cx="25774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2B80C8"/>
                </a:solidFill>
                <a:latin typeface="Georgia"/>
                <a:cs typeface="Georgia"/>
              </a:rPr>
              <a:t>+25-30</a:t>
            </a:r>
            <a:r>
              <a:rPr dirty="0" sz="1400" spc="-40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2B80C8"/>
                </a:solidFill>
                <a:latin typeface="Georgia"/>
                <a:cs typeface="Georgia"/>
              </a:rPr>
              <a:t>статей/год</a:t>
            </a:r>
            <a:r>
              <a:rPr dirty="0" sz="1400" spc="-75">
                <a:solidFill>
                  <a:srgbClr val="2B80C8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2B80C8"/>
                </a:solidFill>
                <a:latin typeface="Georgia"/>
                <a:cs typeface="Georgia"/>
              </a:rPr>
              <a:t>W0S-Scopus</a:t>
            </a:r>
            <a:endParaRPr sz="1400">
              <a:latin typeface="Georgia"/>
              <a:cs typeface="Georgi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1905" y="5172564"/>
            <a:ext cx="1614514" cy="10042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108" y="5349562"/>
            <a:ext cx="1881967" cy="53028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1319113" y="6204390"/>
            <a:ext cx="1454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Trebuchet MS"/>
                <a:cs typeface="Trebuchet MS"/>
              </a:rPr>
              <a:t>21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7649" y="2272422"/>
            <a:ext cx="2873375" cy="2553335"/>
            <a:chOff x="77649" y="2272422"/>
            <a:chExt cx="2873375" cy="255333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649" y="3234554"/>
              <a:ext cx="1502572" cy="159067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9399" y="3253961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741630" y="0"/>
                  </a:moveTo>
                  <a:lnTo>
                    <a:pt x="697441" y="0"/>
                  </a:lnTo>
                  <a:lnTo>
                    <a:pt x="653319" y="2862"/>
                  </a:lnTo>
                  <a:lnTo>
                    <a:pt x="609398" y="8588"/>
                  </a:lnTo>
                  <a:lnTo>
                    <a:pt x="565812" y="17176"/>
                  </a:lnTo>
                  <a:lnTo>
                    <a:pt x="522695" y="28627"/>
                  </a:lnTo>
                  <a:lnTo>
                    <a:pt x="480182" y="42940"/>
                  </a:lnTo>
                  <a:lnTo>
                    <a:pt x="438406" y="60116"/>
                  </a:lnTo>
                  <a:lnTo>
                    <a:pt x="397502" y="80155"/>
                  </a:lnTo>
                  <a:lnTo>
                    <a:pt x="357603" y="103057"/>
                  </a:lnTo>
                  <a:lnTo>
                    <a:pt x="318844" y="128821"/>
                  </a:lnTo>
                  <a:lnTo>
                    <a:pt x="281359" y="157448"/>
                  </a:lnTo>
                  <a:lnTo>
                    <a:pt x="245282" y="188938"/>
                  </a:lnTo>
                  <a:lnTo>
                    <a:pt x="210747" y="223291"/>
                  </a:lnTo>
                  <a:lnTo>
                    <a:pt x="179571" y="258499"/>
                  </a:lnTo>
                  <a:lnTo>
                    <a:pt x="150890" y="295226"/>
                  </a:lnTo>
                  <a:lnTo>
                    <a:pt x="124702" y="333344"/>
                  </a:lnTo>
                  <a:lnTo>
                    <a:pt x="101009" y="372728"/>
                  </a:lnTo>
                  <a:lnTo>
                    <a:pt x="79809" y="413249"/>
                  </a:lnTo>
                  <a:lnTo>
                    <a:pt x="61104" y="454783"/>
                  </a:lnTo>
                  <a:lnTo>
                    <a:pt x="44892" y="497202"/>
                  </a:lnTo>
                  <a:lnTo>
                    <a:pt x="31175" y="540380"/>
                  </a:lnTo>
                  <a:lnTo>
                    <a:pt x="19952" y="584191"/>
                  </a:lnTo>
                  <a:lnTo>
                    <a:pt x="11223" y="628508"/>
                  </a:lnTo>
                  <a:lnTo>
                    <a:pt x="4988" y="673204"/>
                  </a:lnTo>
                  <a:lnTo>
                    <a:pt x="1247" y="718153"/>
                  </a:lnTo>
                  <a:lnTo>
                    <a:pt x="0" y="763228"/>
                  </a:lnTo>
                  <a:lnTo>
                    <a:pt x="1247" y="808304"/>
                  </a:lnTo>
                  <a:lnTo>
                    <a:pt x="4988" y="853253"/>
                  </a:lnTo>
                  <a:lnTo>
                    <a:pt x="11223" y="897949"/>
                  </a:lnTo>
                  <a:lnTo>
                    <a:pt x="19952" y="942266"/>
                  </a:lnTo>
                  <a:lnTo>
                    <a:pt x="31175" y="986076"/>
                  </a:lnTo>
                  <a:lnTo>
                    <a:pt x="44892" y="1029254"/>
                  </a:lnTo>
                  <a:lnTo>
                    <a:pt x="61104" y="1071673"/>
                  </a:lnTo>
                  <a:lnTo>
                    <a:pt x="79809" y="1113207"/>
                  </a:lnTo>
                  <a:lnTo>
                    <a:pt x="101009" y="1153729"/>
                  </a:lnTo>
                  <a:lnTo>
                    <a:pt x="124702" y="1193112"/>
                  </a:lnTo>
                  <a:lnTo>
                    <a:pt x="150890" y="1231230"/>
                  </a:lnTo>
                  <a:lnTo>
                    <a:pt x="179571" y="1267957"/>
                  </a:lnTo>
                  <a:lnTo>
                    <a:pt x="210747" y="1303165"/>
                  </a:lnTo>
                  <a:lnTo>
                    <a:pt x="245282" y="1337518"/>
                  </a:lnTo>
                  <a:lnTo>
                    <a:pt x="281359" y="1369007"/>
                  </a:lnTo>
                  <a:lnTo>
                    <a:pt x="318844" y="1397635"/>
                  </a:lnTo>
                  <a:lnTo>
                    <a:pt x="357603" y="1423399"/>
                  </a:lnTo>
                  <a:lnTo>
                    <a:pt x="397502" y="1446301"/>
                  </a:lnTo>
                  <a:lnTo>
                    <a:pt x="438406" y="1466339"/>
                  </a:lnTo>
                  <a:lnTo>
                    <a:pt x="480182" y="1483516"/>
                  </a:lnTo>
                  <a:lnTo>
                    <a:pt x="522695" y="1497829"/>
                  </a:lnTo>
                  <a:lnTo>
                    <a:pt x="565812" y="1509280"/>
                  </a:lnTo>
                  <a:lnTo>
                    <a:pt x="609398" y="1517868"/>
                  </a:lnTo>
                  <a:lnTo>
                    <a:pt x="653319" y="1523594"/>
                  </a:lnTo>
                  <a:lnTo>
                    <a:pt x="697441" y="1526456"/>
                  </a:lnTo>
                  <a:lnTo>
                    <a:pt x="741630" y="1526456"/>
                  </a:lnTo>
                  <a:lnTo>
                    <a:pt x="785753" y="1523594"/>
                  </a:lnTo>
                  <a:lnTo>
                    <a:pt x="829674" y="1517868"/>
                  </a:lnTo>
                  <a:lnTo>
                    <a:pt x="873260" y="1509280"/>
                  </a:lnTo>
                  <a:lnTo>
                    <a:pt x="916376" y="1497829"/>
                  </a:lnTo>
                  <a:lnTo>
                    <a:pt x="958890" y="1483516"/>
                  </a:lnTo>
                  <a:lnTo>
                    <a:pt x="1000665" y="1466339"/>
                  </a:lnTo>
                  <a:lnTo>
                    <a:pt x="1041570" y="1446301"/>
                  </a:lnTo>
                  <a:lnTo>
                    <a:pt x="1081468" y="1423399"/>
                  </a:lnTo>
                  <a:lnTo>
                    <a:pt x="1120227" y="1397635"/>
                  </a:lnTo>
                  <a:lnTo>
                    <a:pt x="1157712" y="1369007"/>
                  </a:lnTo>
                  <a:lnTo>
                    <a:pt x="1193789" y="1337518"/>
                  </a:lnTo>
                  <a:lnTo>
                    <a:pt x="1228324" y="1303165"/>
                  </a:lnTo>
                  <a:lnTo>
                    <a:pt x="1259500" y="1267957"/>
                  </a:lnTo>
                  <a:lnTo>
                    <a:pt x="1288182" y="1231230"/>
                  </a:lnTo>
                  <a:lnTo>
                    <a:pt x="1314369" y="1193112"/>
                  </a:lnTo>
                  <a:lnTo>
                    <a:pt x="1338063" y="1153729"/>
                  </a:lnTo>
                  <a:lnTo>
                    <a:pt x="1359262" y="1113207"/>
                  </a:lnTo>
                  <a:lnTo>
                    <a:pt x="1377967" y="1071673"/>
                  </a:lnTo>
                  <a:lnTo>
                    <a:pt x="1394179" y="1029254"/>
                  </a:lnTo>
                  <a:lnTo>
                    <a:pt x="1407896" y="986076"/>
                  </a:lnTo>
                  <a:lnTo>
                    <a:pt x="1419119" y="942266"/>
                  </a:lnTo>
                  <a:lnTo>
                    <a:pt x="1427848" y="897949"/>
                  </a:lnTo>
                  <a:lnTo>
                    <a:pt x="1434084" y="853253"/>
                  </a:lnTo>
                  <a:lnTo>
                    <a:pt x="1437825" y="808304"/>
                  </a:lnTo>
                  <a:lnTo>
                    <a:pt x="1439072" y="763228"/>
                  </a:lnTo>
                  <a:lnTo>
                    <a:pt x="1437825" y="718153"/>
                  </a:lnTo>
                  <a:lnTo>
                    <a:pt x="1434084" y="673204"/>
                  </a:lnTo>
                  <a:lnTo>
                    <a:pt x="1427848" y="628508"/>
                  </a:lnTo>
                  <a:lnTo>
                    <a:pt x="1419119" y="584191"/>
                  </a:lnTo>
                  <a:lnTo>
                    <a:pt x="1407896" y="540380"/>
                  </a:lnTo>
                  <a:lnTo>
                    <a:pt x="1394179" y="497202"/>
                  </a:lnTo>
                  <a:lnTo>
                    <a:pt x="1377967" y="454783"/>
                  </a:lnTo>
                  <a:lnTo>
                    <a:pt x="1359262" y="413249"/>
                  </a:lnTo>
                  <a:lnTo>
                    <a:pt x="1338063" y="372728"/>
                  </a:lnTo>
                  <a:lnTo>
                    <a:pt x="1314369" y="333344"/>
                  </a:lnTo>
                  <a:lnTo>
                    <a:pt x="1288182" y="295226"/>
                  </a:lnTo>
                  <a:lnTo>
                    <a:pt x="1259500" y="258499"/>
                  </a:lnTo>
                  <a:lnTo>
                    <a:pt x="1228324" y="223291"/>
                  </a:lnTo>
                  <a:lnTo>
                    <a:pt x="1193789" y="188938"/>
                  </a:lnTo>
                  <a:lnTo>
                    <a:pt x="1157712" y="157448"/>
                  </a:lnTo>
                  <a:lnTo>
                    <a:pt x="1120227" y="128821"/>
                  </a:lnTo>
                  <a:lnTo>
                    <a:pt x="1081468" y="103057"/>
                  </a:lnTo>
                  <a:lnTo>
                    <a:pt x="1041570" y="80155"/>
                  </a:lnTo>
                  <a:lnTo>
                    <a:pt x="1000665" y="60116"/>
                  </a:lnTo>
                  <a:lnTo>
                    <a:pt x="958890" y="42940"/>
                  </a:lnTo>
                  <a:lnTo>
                    <a:pt x="916376" y="28627"/>
                  </a:lnTo>
                  <a:lnTo>
                    <a:pt x="873260" y="17176"/>
                  </a:lnTo>
                  <a:lnTo>
                    <a:pt x="829674" y="8588"/>
                  </a:lnTo>
                  <a:lnTo>
                    <a:pt x="785753" y="2862"/>
                  </a:lnTo>
                  <a:lnTo>
                    <a:pt x="74163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9399" y="3253961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1228325" y="223291"/>
                  </a:moveTo>
                  <a:lnTo>
                    <a:pt x="1259500" y="258500"/>
                  </a:lnTo>
                  <a:lnTo>
                    <a:pt x="1288182" y="295226"/>
                  </a:lnTo>
                  <a:lnTo>
                    <a:pt x="1314369" y="333344"/>
                  </a:lnTo>
                  <a:lnTo>
                    <a:pt x="1338063" y="372728"/>
                  </a:lnTo>
                  <a:lnTo>
                    <a:pt x="1359262" y="413249"/>
                  </a:lnTo>
                  <a:lnTo>
                    <a:pt x="1377968" y="454783"/>
                  </a:lnTo>
                  <a:lnTo>
                    <a:pt x="1394179" y="497202"/>
                  </a:lnTo>
                  <a:lnTo>
                    <a:pt x="1407896" y="540380"/>
                  </a:lnTo>
                  <a:lnTo>
                    <a:pt x="1419119" y="584191"/>
                  </a:lnTo>
                  <a:lnTo>
                    <a:pt x="1427849" y="628507"/>
                  </a:lnTo>
                  <a:lnTo>
                    <a:pt x="1434084" y="673203"/>
                  </a:lnTo>
                  <a:lnTo>
                    <a:pt x="1437825" y="718152"/>
                  </a:lnTo>
                  <a:lnTo>
                    <a:pt x="1439072" y="763228"/>
                  </a:lnTo>
                  <a:lnTo>
                    <a:pt x="1437825" y="808303"/>
                  </a:lnTo>
                  <a:lnTo>
                    <a:pt x="1434084" y="853252"/>
                  </a:lnTo>
                  <a:lnTo>
                    <a:pt x="1427849" y="897948"/>
                  </a:lnTo>
                  <a:lnTo>
                    <a:pt x="1419119" y="942265"/>
                  </a:lnTo>
                  <a:lnTo>
                    <a:pt x="1407896" y="986076"/>
                  </a:lnTo>
                  <a:lnTo>
                    <a:pt x="1394179" y="1029254"/>
                  </a:lnTo>
                  <a:lnTo>
                    <a:pt x="1377968" y="1071673"/>
                  </a:lnTo>
                  <a:lnTo>
                    <a:pt x="1359262" y="1113206"/>
                  </a:lnTo>
                  <a:lnTo>
                    <a:pt x="1338063" y="1153728"/>
                  </a:lnTo>
                  <a:lnTo>
                    <a:pt x="1314369" y="1193111"/>
                  </a:lnTo>
                  <a:lnTo>
                    <a:pt x="1288182" y="1231229"/>
                  </a:lnTo>
                  <a:lnTo>
                    <a:pt x="1259500" y="1267956"/>
                  </a:lnTo>
                  <a:lnTo>
                    <a:pt x="1228325" y="1303165"/>
                  </a:lnTo>
                  <a:lnTo>
                    <a:pt x="1193790" y="1337517"/>
                  </a:lnTo>
                  <a:lnTo>
                    <a:pt x="1157712" y="1369007"/>
                  </a:lnTo>
                  <a:lnTo>
                    <a:pt x="1120227" y="1397634"/>
                  </a:lnTo>
                  <a:lnTo>
                    <a:pt x="1081468" y="1423398"/>
                  </a:lnTo>
                  <a:lnTo>
                    <a:pt x="1041570" y="1446300"/>
                  </a:lnTo>
                  <a:lnTo>
                    <a:pt x="1000665" y="1466339"/>
                  </a:lnTo>
                  <a:lnTo>
                    <a:pt x="958890" y="1483515"/>
                  </a:lnTo>
                  <a:lnTo>
                    <a:pt x="916376" y="1497829"/>
                  </a:lnTo>
                  <a:lnTo>
                    <a:pt x="873260" y="1509279"/>
                  </a:lnTo>
                  <a:lnTo>
                    <a:pt x="829674" y="1517868"/>
                  </a:lnTo>
                  <a:lnTo>
                    <a:pt x="785753" y="1523593"/>
                  </a:lnTo>
                  <a:lnTo>
                    <a:pt x="741630" y="1526456"/>
                  </a:lnTo>
                  <a:lnTo>
                    <a:pt x="697441" y="1526456"/>
                  </a:lnTo>
                  <a:lnTo>
                    <a:pt x="653319" y="1523593"/>
                  </a:lnTo>
                  <a:lnTo>
                    <a:pt x="609398" y="1517868"/>
                  </a:lnTo>
                  <a:lnTo>
                    <a:pt x="565812" y="1509279"/>
                  </a:lnTo>
                  <a:lnTo>
                    <a:pt x="522695" y="1497829"/>
                  </a:lnTo>
                  <a:lnTo>
                    <a:pt x="480182" y="1483515"/>
                  </a:lnTo>
                  <a:lnTo>
                    <a:pt x="438406" y="1466339"/>
                  </a:lnTo>
                  <a:lnTo>
                    <a:pt x="397502" y="1446300"/>
                  </a:lnTo>
                  <a:lnTo>
                    <a:pt x="357603" y="1423398"/>
                  </a:lnTo>
                  <a:lnTo>
                    <a:pt x="318844" y="1397634"/>
                  </a:lnTo>
                  <a:lnTo>
                    <a:pt x="281359" y="1369007"/>
                  </a:lnTo>
                  <a:lnTo>
                    <a:pt x="245282" y="1337517"/>
                  </a:lnTo>
                  <a:lnTo>
                    <a:pt x="210747" y="1303165"/>
                  </a:lnTo>
                  <a:lnTo>
                    <a:pt x="179571" y="1267956"/>
                  </a:lnTo>
                  <a:lnTo>
                    <a:pt x="150890" y="1231229"/>
                  </a:lnTo>
                  <a:lnTo>
                    <a:pt x="124702" y="1193111"/>
                  </a:lnTo>
                  <a:lnTo>
                    <a:pt x="101009" y="1153728"/>
                  </a:lnTo>
                  <a:lnTo>
                    <a:pt x="79809" y="1113206"/>
                  </a:lnTo>
                  <a:lnTo>
                    <a:pt x="61104" y="1071673"/>
                  </a:lnTo>
                  <a:lnTo>
                    <a:pt x="44892" y="1029254"/>
                  </a:lnTo>
                  <a:lnTo>
                    <a:pt x="31175" y="986076"/>
                  </a:lnTo>
                  <a:lnTo>
                    <a:pt x="19952" y="942265"/>
                  </a:lnTo>
                  <a:lnTo>
                    <a:pt x="11223" y="897948"/>
                  </a:lnTo>
                  <a:lnTo>
                    <a:pt x="4988" y="853252"/>
                  </a:lnTo>
                  <a:lnTo>
                    <a:pt x="1247" y="808303"/>
                  </a:lnTo>
                  <a:lnTo>
                    <a:pt x="0" y="763228"/>
                  </a:lnTo>
                  <a:lnTo>
                    <a:pt x="1247" y="718152"/>
                  </a:lnTo>
                  <a:lnTo>
                    <a:pt x="4988" y="673203"/>
                  </a:lnTo>
                  <a:lnTo>
                    <a:pt x="11223" y="628507"/>
                  </a:lnTo>
                  <a:lnTo>
                    <a:pt x="19952" y="584191"/>
                  </a:lnTo>
                  <a:lnTo>
                    <a:pt x="31175" y="540380"/>
                  </a:lnTo>
                  <a:lnTo>
                    <a:pt x="44892" y="497202"/>
                  </a:lnTo>
                  <a:lnTo>
                    <a:pt x="61104" y="454783"/>
                  </a:lnTo>
                  <a:lnTo>
                    <a:pt x="79809" y="413249"/>
                  </a:lnTo>
                  <a:lnTo>
                    <a:pt x="101009" y="372728"/>
                  </a:lnTo>
                  <a:lnTo>
                    <a:pt x="124702" y="333344"/>
                  </a:lnTo>
                  <a:lnTo>
                    <a:pt x="150890" y="295226"/>
                  </a:lnTo>
                  <a:lnTo>
                    <a:pt x="179571" y="258500"/>
                  </a:lnTo>
                  <a:lnTo>
                    <a:pt x="210747" y="223291"/>
                  </a:lnTo>
                  <a:lnTo>
                    <a:pt x="245282" y="188938"/>
                  </a:lnTo>
                  <a:lnTo>
                    <a:pt x="281359" y="157449"/>
                  </a:lnTo>
                  <a:lnTo>
                    <a:pt x="318844" y="128821"/>
                  </a:lnTo>
                  <a:lnTo>
                    <a:pt x="357603" y="103057"/>
                  </a:lnTo>
                  <a:lnTo>
                    <a:pt x="397502" y="80155"/>
                  </a:lnTo>
                  <a:lnTo>
                    <a:pt x="438406" y="60116"/>
                  </a:lnTo>
                  <a:lnTo>
                    <a:pt x="480182" y="42940"/>
                  </a:lnTo>
                  <a:lnTo>
                    <a:pt x="522695" y="28627"/>
                  </a:lnTo>
                  <a:lnTo>
                    <a:pt x="565812" y="17176"/>
                  </a:lnTo>
                  <a:lnTo>
                    <a:pt x="609398" y="8588"/>
                  </a:lnTo>
                  <a:lnTo>
                    <a:pt x="653319" y="2862"/>
                  </a:lnTo>
                  <a:lnTo>
                    <a:pt x="697441" y="0"/>
                  </a:lnTo>
                  <a:lnTo>
                    <a:pt x="741630" y="0"/>
                  </a:lnTo>
                  <a:lnTo>
                    <a:pt x="785753" y="2862"/>
                  </a:lnTo>
                  <a:lnTo>
                    <a:pt x="829674" y="8588"/>
                  </a:lnTo>
                  <a:lnTo>
                    <a:pt x="873260" y="17176"/>
                  </a:lnTo>
                  <a:lnTo>
                    <a:pt x="916376" y="28627"/>
                  </a:lnTo>
                  <a:lnTo>
                    <a:pt x="958890" y="42940"/>
                  </a:lnTo>
                  <a:lnTo>
                    <a:pt x="1000665" y="60116"/>
                  </a:lnTo>
                  <a:lnTo>
                    <a:pt x="1041570" y="80155"/>
                  </a:lnTo>
                  <a:lnTo>
                    <a:pt x="1081468" y="103057"/>
                  </a:lnTo>
                  <a:lnTo>
                    <a:pt x="1120227" y="128821"/>
                  </a:lnTo>
                  <a:lnTo>
                    <a:pt x="1157712" y="157449"/>
                  </a:lnTo>
                  <a:lnTo>
                    <a:pt x="1193790" y="188938"/>
                  </a:lnTo>
                  <a:lnTo>
                    <a:pt x="1228325" y="223291"/>
                  </a:lnTo>
                  <a:close/>
                </a:path>
              </a:pathLst>
            </a:custGeom>
            <a:ln w="12699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314" y="2272422"/>
              <a:ext cx="1502572" cy="159067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4064" y="2291829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741630" y="0"/>
                  </a:moveTo>
                  <a:lnTo>
                    <a:pt x="697441" y="0"/>
                  </a:lnTo>
                  <a:lnTo>
                    <a:pt x="653319" y="2862"/>
                  </a:lnTo>
                  <a:lnTo>
                    <a:pt x="609398" y="8588"/>
                  </a:lnTo>
                  <a:lnTo>
                    <a:pt x="565812" y="17176"/>
                  </a:lnTo>
                  <a:lnTo>
                    <a:pt x="522695" y="28627"/>
                  </a:lnTo>
                  <a:lnTo>
                    <a:pt x="480182" y="42940"/>
                  </a:lnTo>
                  <a:lnTo>
                    <a:pt x="438406" y="60117"/>
                  </a:lnTo>
                  <a:lnTo>
                    <a:pt x="397502" y="80156"/>
                  </a:lnTo>
                  <a:lnTo>
                    <a:pt x="357603" y="103057"/>
                  </a:lnTo>
                  <a:lnTo>
                    <a:pt x="318844" y="128822"/>
                  </a:lnTo>
                  <a:lnTo>
                    <a:pt x="281359" y="157449"/>
                  </a:lnTo>
                  <a:lnTo>
                    <a:pt x="245282" y="188939"/>
                  </a:lnTo>
                  <a:lnTo>
                    <a:pt x="210747" y="223292"/>
                  </a:lnTo>
                  <a:lnTo>
                    <a:pt x="179571" y="258500"/>
                  </a:lnTo>
                  <a:lnTo>
                    <a:pt x="150890" y="295227"/>
                  </a:lnTo>
                  <a:lnTo>
                    <a:pt x="124702" y="333345"/>
                  </a:lnTo>
                  <a:lnTo>
                    <a:pt x="101009" y="372729"/>
                  </a:lnTo>
                  <a:lnTo>
                    <a:pt x="79809" y="413250"/>
                  </a:lnTo>
                  <a:lnTo>
                    <a:pt x="61104" y="454784"/>
                  </a:lnTo>
                  <a:lnTo>
                    <a:pt x="44892" y="497203"/>
                  </a:lnTo>
                  <a:lnTo>
                    <a:pt x="31175" y="540381"/>
                  </a:lnTo>
                  <a:lnTo>
                    <a:pt x="19952" y="584192"/>
                  </a:lnTo>
                  <a:lnTo>
                    <a:pt x="11223" y="628509"/>
                  </a:lnTo>
                  <a:lnTo>
                    <a:pt x="4988" y="673205"/>
                  </a:lnTo>
                  <a:lnTo>
                    <a:pt x="1247" y="718154"/>
                  </a:lnTo>
                  <a:lnTo>
                    <a:pt x="0" y="763229"/>
                  </a:lnTo>
                  <a:lnTo>
                    <a:pt x="1247" y="808305"/>
                  </a:lnTo>
                  <a:lnTo>
                    <a:pt x="4988" y="853254"/>
                  </a:lnTo>
                  <a:lnTo>
                    <a:pt x="11223" y="897950"/>
                  </a:lnTo>
                  <a:lnTo>
                    <a:pt x="19952" y="942267"/>
                  </a:lnTo>
                  <a:lnTo>
                    <a:pt x="31175" y="986077"/>
                  </a:lnTo>
                  <a:lnTo>
                    <a:pt x="44892" y="1029255"/>
                  </a:lnTo>
                  <a:lnTo>
                    <a:pt x="61104" y="1071674"/>
                  </a:lnTo>
                  <a:lnTo>
                    <a:pt x="79809" y="1113208"/>
                  </a:lnTo>
                  <a:lnTo>
                    <a:pt x="101009" y="1153730"/>
                  </a:lnTo>
                  <a:lnTo>
                    <a:pt x="124702" y="1193113"/>
                  </a:lnTo>
                  <a:lnTo>
                    <a:pt x="150890" y="1231231"/>
                  </a:lnTo>
                  <a:lnTo>
                    <a:pt x="179571" y="1267957"/>
                  </a:lnTo>
                  <a:lnTo>
                    <a:pt x="210747" y="1303166"/>
                  </a:lnTo>
                  <a:lnTo>
                    <a:pt x="245282" y="1337519"/>
                  </a:lnTo>
                  <a:lnTo>
                    <a:pt x="281359" y="1369009"/>
                  </a:lnTo>
                  <a:lnTo>
                    <a:pt x="318844" y="1397636"/>
                  </a:lnTo>
                  <a:lnTo>
                    <a:pt x="357603" y="1423400"/>
                  </a:lnTo>
                  <a:lnTo>
                    <a:pt x="397502" y="1446302"/>
                  </a:lnTo>
                  <a:lnTo>
                    <a:pt x="438406" y="1466341"/>
                  </a:lnTo>
                  <a:lnTo>
                    <a:pt x="480182" y="1483517"/>
                  </a:lnTo>
                  <a:lnTo>
                    <a:pt x="522695" y="1497831"/>
                  </a:lnTo>
                  <a:lnTo>
                    <a:pt x="565812" y="1509282"/>
                  </a:lnTo>
                  <a:lnTo>
                    <a:pt x="609398" y="1517870"/>
                  </a:lnTo>
                  <a:lnTo>
                    <a:pt x="653319" y="1523595"/>
                  </a:lnTo>
                  <a:lnTo>
                    <a:pt x="697441" y="1526458"/>
                  </a:lnTo>
                  <a:lnTo>
                    <a:pt x="741630" y="1526458"/>
                  </a:lnTo>
                  <a:lnTo>
                    <a:pt x="785753" y="1523595"/>
                  </a:lnTo>
                  <a:lnTo>
                    <a:pt x="829674" y="1517870"/>
                  </a:lnTo>
                  <a:lnTo>
                    <a:pt x="873260" y="1509282"/>
                  </a:lnTo>
                  <a:lnTo>
                    <a:pt x="916376" y="1497831"/>
                  </a:lnTo>
                  <a:lnTo>
                    <a:pt x="958890" y="1483517"/>
                  </a:lnTo>
                  <a:lnTo>
                    <a:pt x="1000665" y="1466341"/>
                  </a:lnTo>
                  <a:lnTo>
                    <a:pt x="1041570" y="1446302"/>
                  </a:lnTo>
                  <a:lnTo>
                    <a:pt x="1081468" y="1423400"/>
                  </a:lnTo>
                  <a:lnTo>
                    <a:pt x="1120227" y="1397636"/>
                  </a:lnTo>
                  <a:lnTo>
                    <a:pt x="1157712" y="1369009"/>
                  </a:lnTo>
                  <a:lnTo>
                    <a:pt x="1193789" y="1337519"/>
                  </a:lnTo>
                  <a:lnTo>
                    <a:pt x="1228325" y="1303166"/>
                  </a:lnTo>
                  <a:lnTo>
                    <a:pt x="1259500" y="1267957"/>
                  </a:lnTo>
                  <a:lnTo>
                    <a:pt x="1288182" y="1231231"/>
                  </a:lnTo>
                  <a:lnTo>
                    <a:pt x="1314369" y="1193113"/>
                  </a:lnTo>
                  <a:lnTo>
                    <a:pt x="1338063" y="1153730"/>
                  </a:lnTo>
                  <a:lnTo>
                    <a:pt x="1359262" y="1113208"/>
                  </a:lnTo>
                  <a:lnTo>
                    <a:pt x="1377968" y="1071674"/>
                  </a:lnTo>
                  <a:lnTo>
                    <a:pt x="1394179" y="1029255"/>
                  </a:lnTo>
                  <a:lnTo>
                    <a:pt x="1407896" y="986077"/>
                  </a:lnTo>
                  <a:lnTo>
                    <a:pt x="1419120" y="942267"/>
                  </a:lnTo>
                  <a:lnTo>
                    <a:pt x="1427849" y="897950"/>
                  </a:lnTo>
                  <a:lnTo>
                    <a:pt x="1434084" y="853254"/>
                  </a:lnTo>
                  <a:lnTo>
                    <a:pt x="1437825" y="808305"/>
                  </a:lnTo>
                  <a:lnTo>
                    <a:pt x="1439072" y="763229"/>
                  </a:lnTo>
                  <a:lnTo>
                    <a:pt x="1437825" y="718154"/>
                  </a:lnTo>
                  <a:lnTo>
                    <a:pt x="1434084" y="673205"/>
                  </a:lnTo>
                  <a:lnTo>
                    <a:pt x="1427849" y="628509"/>
                  </a:lnTo>
                  <a:lnTo>
                    <a:pt x="1419120" y="584192"/>
                  </a:lnTo>
                  <a:lnTo>
                    <a:pt x="1407896" y="540381"/>
                  </a:lnTo>
                  <a:lnTo>
                    <a:pt x="1394179" y="497203"/>
                  </a:lnTo>
                  <a:lnTo>
                    <a:pt x="1377968" y="454784"/>
                  </a:lnTo>
                  <a:lnTo>
                    <a:pt x="1359262" y="413250"/>
                  </a:lnTo>
                  <a:lnTo>
                    <a:pt x="1338063" y="372729"/>
                  </a:lnTo>
                  <a:lnTo>
                    <a:pt x="1314369" y="333345"/>
                  </a:lnTo>
                  <a:lnTo>
                    <a:pt x="1288182" y="295227"/>
                  </a:lnTo>
                  <a:lnTo>
                    <a:pt x="1259500" y="258500"/>
                  </a:lnTo>
                  <a:lnTo>
                    <a:pt x="1228325" y="223292"/>
                  </a:lnTo>
                  <a:lnTo>
                    <a:pt x="1193789" y="188939"/>
                  </a:lnTo>
                  <a:lnTo>
                    <a:pt x="1157712" y="157449"/>
                  </a:lnTo>
                  <a:lnTo>
                    <a:pt x="1120227" y="128822"/>
                  </a:lnTo>
                  <a:lnTo>
                    <a:pt x="1081468" y="103057"/>
                  </a:lnTo>
                  <a:lnTo>
                    <a:pt x="1041570" y="80156"/>
                  </a:lnTo>
                  <a:lnTo>
                    <a:pt x="1000665" y="60117"/>
                  </a:lnTo>
                  <a:lnTo>
                    <a:pt x="958890" y="42940"/>
                  </a:lnTo>
                  <a:lnTo>
                    <a:pt x="916376" y="28627"/>
                  </a:lnTo>
                  <a:lnTo>
                    <a:pt x="873260" y="17176"/>
                  </a:lnTo>
                  <a:lnTo>
                    <a:pt x="829674" y="8588"/>
                  </a:lnTo>
                  <a:lnTo>
                    <a:pt x="785753" y="2862"/>
                  </a:lnTo>
                  <a:lnTo>
                    <a:pt x="741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44064" y="2291830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1228325" y="223291"/>
                  </a:moveTo>
                  <a:lnTo>
                    <a:pt x="1259500" y="258500"/>
                  </a:lnTo>
                  <a:lnTo>
                    <a:pt x="1288182" y="295227"/>
                  </a:lnTo>
                  <a:lnTo>
                    <a:pt x="1314369" y="333345"/>
                  </a:lnTo>
                  <a:lnTo>
                    <a:pt x="1338063" y="372728"/>
                  </a:lnTo>
                  <a:lnTo>
                    <a:pt x="1359262" y="413250"/>
                  </a:lnTo>
                  <a:lnTo>
                    <a:pt x="1377968" y="454783"/>
                  </a:lnTo>
                  <a:lnTo>
                    <a:pt x="1394179" y="497202"/>
                  </a:lnTo>
                  <a:lnTo>
                    <a:pt x="1407896" y="540381"/>
                  </a:lnTo>
                  <a:lnTo>
                    <a:pt x="1419119" y="584191"/>
                  </a:lnTo>
                  <a:lnTo>
                    <a:pt x="1427849" y="628508"/>
                  </a:lnTo>
                  <a:lnTo>
                    <a:pt x="1434084" y="673204"/>
                  </a:lnTo>
                  <a:lnTo>
                    <a:pt x="1437825" y="718153"/>
                  </a:lnTo>
                  <a:lnTo>
                    <a:pt x="1439072" y="763229"/>
                  </a:lnTo>
                  <a:lnTo>
                    <a:pt x="1437825" y="808304"/>
                  </a:lnTo>
                  <a:lnTo>
                    <a:pt x="1434084" y="853253"/>
                  </a:lnTo>
                  <a:lnTo>
                    <a:pt x="1427849" y="897949"/>
                  </a:lnTo>
                  <a:lnTo>
                    <a:pt x="1419119" y="942266"/>
                  </a:lnTo>
                  <a:lnTo>
                    <a:pt x="1407896" y="986077"/>
                  </a:lnTo>
                  <a:lnTo>
                    <a:pt x="1394179" y="1029255"/>
                  </a:lnTo>
                  <a:lnTo>
                    <a:pt x="1377968" y="1071674"/>
                  </a:lnTo>
                  <a:lnTo>
                    <a:pt x="1359262" y="1113207"/>
                  </a:lnTo>
                  <a:lnTo>
                    <a:pt x="1338063" y="1153729"/>
                  </a:lnTo>
                  <a:lnTo>
                    <a:pt x="1314369" y="1193112"/>
                  </a:lnTo>
                  <a:lnTo>
                    <a:pt x="1288182" y="1231230"/>
                  </a:lnTo>
                  <a:lnTo>
                    <a:pt x="1259500" y="1267957"/>
                  </a:lnTo>
                  <a:lnTo>
                    <a:pt x="1228325" y="1303166"/>
                  </a:lnTo>
                  <a:lnTo>
                    <a:pt x="1193790" y="1337518"/>
                  </a:lnTo>
                  <a:lnTo>
                    <a:pt x="1157712" y="1369008"/>
                  </a:lnTo>
                  <a:lnTo>
                    <a:pt x="1120227" y="1397636"/>
                  </a:lnTo>
                  <a:lnTo>
                    <a:pt x="1081468" y="1423400"/>
                  </a:lnTo>
                  <a:lnTo>
                    <a:pt x="1041570" y="1446302"/>
                  </a:lnTo>
                  <a:lnTo>
                    <a:pt x="1000665" y="1466341"/>
                  </a:lnTo>
                  <a:lnTo>
                    <a:pt x="958890" y="1483517"/>
                  </a:lnTo>
                  <a:lnTo>
                    <a:pt x="916376" y="1497831"/>
                  </a:lnTo>
                  <a:lnTo>
                    <a:pt x="873260" y="1509282"/>
                  </a:lnTo>
                  <a:lnTo>
                    <a:pt x="829674" y="1517870"/>
                  </a:lnTo>
                  <a:lnTo>
                    <a:pt x="785753" y="1523595"/>
                  </a:lnTo>
                  <a:lnTo>
                    <a:pt x="741630" y="1526458"/>
                  </a:lnTo>
                  <a:lnTo>
                    <a:pt x="697441" y="1526458"/>
                  </a:lnTo>
                  <a:lnTo>
                    <a:pt x="653319" y="1523595"/>
                  </a:lnTo>
                  <a:lnTo>
                    <a:pt x="609398" y="1517870"/>
                  </a:lnTo>
                  <a:lnTo>
                    <a:pt x="565812" y="1509282"/>
                  </a:lnTo>
                  <a:lnTo>
                    <a:pt x="522695" y="1497831"/>
                  </a:lnTo>
                  <a:lnTo>
                    <a:pt x="480182" y="1483517"/>
                  </a:lnTo>
                  <a:lnTo>
                    <a:pt x="438406" y="1466341"/>
                  </a:lnTo>
                  <a:lnTo>
                    <a:pt x="397502" y="1446302"/>
                  </a:lnTo>
                  <a:lnTo>
                    <a:pt x="357603" y="1423400"/>
                  </a:lnTo>
                  <a:lnTo>
                    <a:pt x="318844" y="1397636"/>
                  </a:lnTo>
                  <a:lnTo>
                    <a:pt x="281359" y="1369008"/>
                  </a:lnTo>
                  <a:lnTo>
                    <a:pt x="245282" y="1337518"/>
                  </a:lnTo>
                  <a:lnTo>
                    <a:pt x="210747" y="1303166"/>
                  </a:lnTo>
                  <a:lnTo>
                    <a:pt x="179571" y="1267957"/>
                  </a:lnTo>
                  <a:lnTo>
                    <a:pt x="150890" y="1231230"/>
                  </a:lnTo>
                  <a:lnTo>
                    <a:pt x="124702" y="1193112"/>
                  </a:lnTo>
                  <a:lnTo>
                    <a:pt x="101009" y="1153729"/>
                  </a:lnTo>
                  <a:lnTo>
                    <a:pt x="79809" y="1113207"/>
                  </a:lnTo>
                  <a:lnTo>
                    <a:pt x="61104" y="1071674"/>
                  </a:lnTo>
                  <a:lnTo>
                    <a:pt x="44892" y="1029255"/>
                  </a:lnTo>
                  <a:lnTo>
                    <a:pt x="31175" y="986077"/>
                  </a:lnTo>
                  <a:lnTo>
                    <a:pt x="19952" y="942266"/>
                  </a:lnTo>
                  <a:lnTo>
                    <a:pt x="11223" y="897949"/>
                  </a:lnTo>
                  <a:lnTo>
                    <a:pt x="4988" y="853253"/>
                  </a:lnTo>
                  <a:lnTo>
                    <a:pt x="1247" y="808304"/>
                  </a:lnTo>
                  <a:lnTo>
                    <a:pt x="0" y="763229"/>
                  </a:lnTo>
                  <a:lnTo>
                    <a:pt x="1247" y="718153"/>
                  </a:lnTo>
                  <a:lnTo>
                    <a:pt x="4988" y="673204"/>
                  </a:lnTo>
                  <a:lnTo>
                    <a:pt x="11223" y="628508"/>
                  </a:lnTo>
                  <a:lnTo>
                    <a:pt x="19952" y="584191"/>
                  </a:lnTo>
                  <a:lnTo>
                    <a:pt x="31175" y="540381"/>
                  </a:lnTo>
                  <a:lnTo>
                    <a:pt x="44892" y="497202"/>
                  </a:lnTo>
                  <a:lnTo>
                    <a:pt x="61104" y="454783"/>
                  </a:lnTo>
                  <a:lnTo>
                    <a:pt x="79809" y="413250"/>
                  </a:lnTo>
                  <a:lnTo>
                    <a:pt x="101009" y="372728"/>
                  </a:lnTo>
                  <a:lnTo>
                    <a:pt x="124702" y="333345"/>
                  </a:lnTo>
                  <a:lnTo>
                    <a:pt x="150890" y="295227"/>
                  </a:lnTo>
                  <a:lnTo>
                    <a:pt x="179571" y="258500"/>
                  </a:lnTo>
                  <a:lnTo>
                    <a:pt x="210747" y="223291"/>
                  </a:lnTo>
                  <a:lnTo>
                    <a:pt x="245282" y="188939"/>
                  </a:lnTo>
                  <a:lnTo>
                    <a:pt x="281359" y="157449"/>
                  </a:lnTo>
                  <a:lnTo>
                    <a:pt x="318844" y="128822"/>
                  </a:lnTo>
                  <a:lnTo>
                    <a:pt x="357603" y="103057"/>
                  </a:lnTo>
                  <a:lnTo>
                    <a:pt x="397502" y="80155"/>
                  </a:lnTo>
                  <a:lnTo>
                    <a:pt x="438406" y="60116"/>
                  </a:lnTo>
                  <a:lnTo>
                    <a:pt x="480182" y="42940"/>
                  </a:lnTo>
                  <a:lnTo>
                    <a:pt x="522695" y="28627"/>
                  </a:lnTo>
                  <a:lnTo>
                    <a:pt x="565812" y="17176"/>
                  </a:lnTo>
                  <a:lnTo>
                    <a:pt x="609398" y="8588"/>
                  </a:lnTo>
                  <a:lnTo>
                    <a:pt x="653319" y="2862"/>
                  </a:lnTo>
                  <a:lnTo>
                    <a:pt x="697441" y="0"/>
                  </a:lnTo>
                  <a:lnTo>
                    <a:pt x="741630" y="0"/>
                  </a:lnTo>
                  <a:lnTo>
                    <a:pt x="785753" y="2862"/>
                  </a:lnTo>
                  <a:lnTo>
                    <a:pt x="829674" y="8588"/>
                  </a:lnTo>
                  <a:lnTo>
                    <a:pt x="873260" y="17176"/>
                  </a:lnTo>
                  <a:lnTo>
                    <a:pt x="916376" y="28627"/>
                  </a:lnTo>
                  <a:lnTo>
                    <a:pt x="958890" y="42940"/>
                  </a:lnTo>
                  <a:lnTo>
                    <a:pt x="1000665" y="60116"/>
                  </a:lnTo>
                  <a:lnTo>
                    <a:pt x="1041570" y="80155"/>
                  </a:lnTo>
                  <a:lnTo>
                    <a:pt x="1081468" y="103057"/>
                  </a:lnTo>
                  <a:lnTo>
                    <a:pt x="1120227" y="128822"/>
                  </a:lnTo>
                  <a:lnTo>
                    <a:pt x="1157712" y="157449"/>
                  </a:lnTo>
                  <a:lnTo>
                    <a:pt x="1193790" y="188939"/>
                  </a:lnTo>
                  <a:lnTo>
                    <a:pt x="1228325" y="223291"/>
                  </a:lnTo>
                  <a:close/>
                </a:path>
              </a:pathLst>
            </a:custGeom>
            <a:ln w="127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7951" y="3234554"/>
              <a:ext cx="1502572" cy="159067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79701" y="3253961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741630" y="0"/>
                  </a:moveTo>
                  <a:lnTo>
                    <a:pt x="697441" y="0"/>
                  </a:lnTo>
                  <a:lnTo>
                    <a:pt x="653319" y="2862"/>
                  </a:lnTo>
                  <a:lnTo>
                    <a:pt x="609397" y="8588"/>
                  </a:lnTo>
                  <a:lnTo>
                    <a:pt x="565812" y="17176"/>
                  </a:lnTo>
                  <a:lnTo>
                    <a:pt x="522695" y="28627"/>
                  </a:lnTo>
                  <a:lnTo>
                    <a:pt x="480182" y="42940"/>
                  </a:lnTo>
                  <a:lnTo>
                    <a:pt x="438406" y="60116"/>
                  </a:lnTo>
                  <a:lnTo>
                    <a:pt x="397502" y="80155"/>
                  </a:lnTo>
                  <a:lnTo>
                    <a:pt x="357603" y="103057"/>
                  </a:lnTo>
                  <a:lnTo>
                    <a:pt x="318844" y="128821"/>
                  </a:lnTo>
                  <a:lnTo>
                    <a:pt x="281359" y="157448"/>
                  </a:lnTo>
                  <a:lnTo>
                    <a:pt x="245282" y="188938"/>
                  </a:lnTo>
                  <a:lnTo>
                    <a:pt x="210747" y="223291"/>
                  </a:lnTo>
                  <a:lnTo>
                    <a:pt x="179571" y="258499"/>
                  </a:lnTo>
                  <a:lnTo>
                    <a:pt x="150890" y="295226"/>
                  </a:lnTo>
                  <a:lnTo>
                    <a:pt x="124702" y="333344"/>
                  </a:lnTo>
                  <a:lnTo>
                    <a:pt x="101009" y="372728"/>
                  </a:lnTo>
                  <a:lnTo>
                    <a:pt x="79809" y="413249"/>
                  </a:lnTo>
                  <a:lnTo>
                    <a:pt x="61104" y="454783"/>
                  </a:lnTo>
                  <a:lnTo>
                    <a:pt x="44892" y="497202"/>
                  </a:lnTo>
                  <a:lnTo>
                    <a:pt x="31175" y="540380"/>
                  </a:lnTo>
                  <a:lnTo>
                    <a:pt x="19952" y="584191"/>
                  </a:lnTo>
                  <a:lnTo>
                    <a:pt x="11223" y="628508"/>
                  </a:lnTo>
                  <a:lnTo>
                    <a:pt x="4988" y="673204"/>
                  </a:lnTo>
                  <a:lnTo>
                    <a:pt x="1247" y="718153"/>
                  </a:lnTo>
                  <a:lnTo>
                    <a:pt x="0" y="763228"/>
                  </a:lnTo>
                  <a:lnTo>
                    <a:pt x="1247" y="808304"/>
                  </a:lnTo>
                  <a:lnTo>
                    <a:pt x="4988" y="853253"/>
                  </a:lnTo>
                  <a:lnTo>
                    <a:pt x="11223" y="897949"/>
                  </a:lnTo>
                  <a:lnTo>
                    <a:pt x="19952" y="942266"/>
                  </a:lnTo>
                  <a:lnTo>
                    <a:pt x="31175" y="986076"/>
                  </a:lnTo>
                  <a:lnTo>
                    <a:pt x="44892" y="1029254"/>
                  </a:lnTo>
                  <a:lnTo>
                    <a:pt x="61104" y="1071673"/>
                  </a:lnTo>
                  <a:lnTo>
                    <a:pt x="79809" y="1113207"/>
                  </a:lnTo>
                  <a:lnTo>
                    <a:pt x="101009" y="1153729"/>
                  </a:lnTo>
                  <a:lnTo>
                    <a:pt x="124702" y="1193112"/>
                  </a:lnTo>
                  <a:lnTo>
                    <a:pt x="150890" y="1231230"/>
                  </a:lnTo>
                  <a:lnTo>
                    <a:pt x="179571" y="1267957"/>
                  </a:lnTo>
                  <a:lnTo>
                    <a:pt x="210747" y="1303165"/>
                  </a:lnTo>
                  <a:lnTo>
                    <a:pt x="245282" y="1337518"/>
                  </a:lnTo>
                  <a:lnTo>
                    <a:pt x="281359" y="1369007"/>
                  </a:lnTo>
                  <a:lnTo>
                    <a:pt x="318844" y="1397635"/>
                  </a:lnTo>
                  <a:lnTo>
                    <a:pt x="357603" y="1423399"/>
                  </a:lnTo>
                  <a:lnTo>
                    <a:pt x="397502" y="1446301"/>
                  </a:lnTo>
                  <a:lnTo>
                    <a:pt x="438406" y="1466339"/>
                  </a:lnTo>
                  <a:lnTo>
                    <a:pt x="480182" y="1483516"/>
                  </a:lnTo>
                  <a:lnTo>
                    <a:pt x="522695" y="1497829"/>
                  </a:lnTo>
                  <a:lnTo>
                    <a:pt x="565812" y="1509280"/>
                  </a:lnTo>
                  <a:lnTo>
                    <a:pt x="609397" y="1517868"/>
                  </a:lnTo>
                  <a:lnTo>
                    <a:pt x="653319" y="1523594"/>
                  </a:lnTo>
                  <a:lnTo>
                    <a:pt x="697441" y="1526456"/>
                  </a:lnTo>
                  <a:lnTo>
                    <a:pt x="741630" y="1526456"/>
                  </a:lnTo>
                  <a:lnTo>
                    <a:pt x="785752" y="1523594"/>
                  </a:lnTo>
                  <a:lnTo>
                    <a:pt x="829673" y="1517868"/>
                  </a:lnTo>
                  <a:lnTo>
                    <a:pt x="873259" y="1509280"/>
                  </a:lnTo>
                  <a:lnTo>
                    <a:pt x="916376" y="1497829"/>
                  </a:lnTo>
                  <a:lnTo>
                    <a:pt x="958889" y="1483516"/>
                  </a:lnTo>
                  <a:lnTo>
                    <a:pt x="1000665" y="1466339"/>
                  </a:lnTo>
                  <a:lnTo>
                    <a:pt x="1041569" y="1446301"/>
                  </a:lnTo>
                  <a:lnTo>
                    <a:pt x="1081468" y="1423399"/>
                  </a:lnTo>
                  <a:lnTo>
                    <a:pt x="1120227" y="1397635"/>
                  </a:lnTo>
                  <a:lnTo>
                    <a:pt x="1157712" y="1369007"/>
                  </a:lnTo>
                  <a:lnTo>
                    <a:pt x="1193789" y="1337518"/>
                  </a:lnTo>
                  <a:lnTo>
                    <a:pt x="1228324" y="1303165"/>
                  </a:lnTo>
                  <a:lnTo>
                    <a:pt x="1259500" y="1267957"/>
                  </a:lnTo>
                  <a:lnTo>
                    <a:pt x="1288181" y="1231230"/>
                  </a:lnTo>
                  <a:lnTo>
                    <a:pt x="1314369" y="1193112"/>
                  </a:lnTo>
                  <a:lnTo>
                    <a:pt x="1338062" y="1153729"/>
                  </a:lnTo>
                  <a:lnTo>
                    <a:pt x="1359262" y="1113207"/>
                  </a:lnTo>
                  <a:lnTo>
                    <a:pt x="1377967" y="1071673"/>
                  </a:lnTo>
                  <a:lnTo>
                    <a:pt x="1394179" y="1029254"/>
                  </a:lnTo>
                  <a:lnTo>
                    <a:pt x="1407896" y="986076"/>
                  </a:lnTo>
                  <a:lnTo>
                    <a:pt x="1419119" y="942266"/>
                  </a:lnTo>
                  <a:lnTo>
                    <a:pt x="1427848" y="897949"/>
                  </a:lnTo>
                  <a:lnTo>
                    <a:pt x="1434083" y="853253"/>
                  </a:lnTo>
                  <a:lnTo>
                    <a:pt x="1437824" y="808304"/>
                  </a:lnTo>
                  <a:lnTo>
                    <a:pt x="1439071" y="763228"/>
                  </a:lnTo>
                  <a:lnTo>
                    <a:pt x="1437824" y="718153"/>
                  </a:lnTo>
                  <a:lnTo>
                    <a:pt x="1434083" y="673204"/>
                  </a:lnTo>
                  <a:lnTo>
                    <a:pt x="1427848" y="628508"/>
                  </a:lnTo>
                  <a:lnTo>
                    <a:pt x="1419119" y="584191"/>
                  </a:lnTo>
                  <a:lnTo>
                    <a:pt x="1407896" y="540380"/>
                  </a:lnTo>
                  <a:lnTo>
                    <a:pt x="1394179" y="497202"/>
                  </a:lnTo>
                  <a:lnTo>
                    <a:pt x="1377967" y="454783"/>
                  </a:lnTo>
                  <a:lnTo>
                    <a:pt x="1359262" y="413249"/>
                  </a:lnTo>
                  <a:lnTo>
                    <a:pt x="1338062" y="372728"/>
                  </a:lnTo>
                  <a:lnTo>
                    <a:pt x="1314369" y="333344"/>
                  </a:lnTo>
                  <a:lnTo>
                    <a:pt x="1288181" y="295226"/>
                  </a:lnTo>
                  <a:lnTo>
                    <a:pt x="1259500" y="258499"/>
                  </a:lnTo>
                  <a:lnTo>
                    <a:pt x="1228324" y="223291"/>
                  </a:lnTo>
                  <a:lnTo>
                    <a:pt x="1193789" y="188938"/>
                  </a:lnTo>
                  <a:lnTo>
                    <a:pt x="1157712" y="157448"/>
                  </a:lnTo>
                  <a:lnTo>
                    <a:pt x="1120227" y="128821"/>
                  </a:lnTo>
                  <a:lnTo>
                    <a:pt x="1081468" y="103057"/>
                  </a:lnTo>
                  <a:lnTo>
                    <a:pt x="1041569" y="80155"/>
                  </a:lnTo>
                  <a:lnTo>
                    <a:pt x="1000665" y="60116"/>
                  </a:lnTo>
                  <a:lnTo>
                    <a:pt x="958889" y="42940"/>
                  </a:lnTo>
                  <a:lnTo>
                    <a:pt x="916376" y="28627"/>
                  </a:lnTo>
                  <a:lnTo>
                    <a:pt x="873259" y="17176"/>
                  </a:lnTo>
                  <a:lnTo>
                    <a:pt x="829673" y="8588"/>
                  </a:lnTo>
                  <a:lnTo>
                    <a:pt x="785752" y="2862"/>
                  </a:lnTo>
                  <a:lnTo>
                    <a:pt x="74163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479701" y="3253961"/>
              <a:ext cx="1439545" cy="1526540"/>
            </a:xfrm>
            <a:custGeom>
              <a:avLst/>
              <a:gdLst/>
              <a:ahLst/>
              <a:cxnLst/>
              <a:rect l="l" t="t" r="r" b="b"/>
              <a:pathLst>
                <a:path w="1439545" h="1526539">
                  <a:moveTo>
                    <a:pt x="1228325" y="223291"/>
                  </a:moveTo>
                  <a:lnTo>
                    <a:pt x="1259500" y="258500"/>
                  </a:lnTo>
                  <a:lnTo>
                    <a:pt x="1288182" y="295226"/>
                  </a:lnTo>
                  <a:lnTo>
                    <a:pt x="1314369" y="333344"/>
                  </a:lnTo>
                  <a:lnTo>
                    <a:pt x="1338063" y="372728"/>
                  </a:lnTo>
                  <a:lnTo>
                    <a:pt x="1359262" y="413249"/>
                  </a:lnTo>
                  <a:lnTo>
                    <a:pt x="1377968" y="454783"/>
                  </a:lnTo>
                  <a:lnTo>
                    <a:pt x="1394179" y="497202"/>
                  </a:lnTo>
                  <a:lnTo>
                    <a:pt x="1407896" y="540380"/>
                  </a:lnTo>
                  <a:lnTo>
                    <a:pt x="1419119" y="584191"/>
                  </a:lnTo>
                  <a:lnTo>
                    <a:pt x="1427849" y="628507"/>
                  </a:lnTo>
                  <a:lnTo>
                    <a:pt x="1434084" y="673203"/>
                  </a:lnTo>
                  <a:lnTo>
                    <a:pt x="1437825" y="718152"/>
                  </a:lnTo>
                  <a:lnTo>
                    <a:pt x="1439072" y="763228"/>
                  </a:lnTo>
                  <a:lnTo>
                    <a:pt x="1437825" y="808303"/>
                  </a:lnTo>
                  <a:lnTo>
                    <a:pt x="1434084" y="853252"/>
                  </a:lnTo>
                  <a:lnTo>
                    <a:pt x="1427849" y="897948"/>
                  </a:lnTo>
                  <a:lnTo>
                    <a:pt x="1419119" y="942265"/>
                  </a:lnTo>
                  <a:lnTo>
                    <a:pt x="1407896" y="986076"/>
                  </a:lnTo>
                  <a:lnTo>
                    <a:pt x="1394179" y="1029254"/>
                  </a:lnTo>
                  <a:lnTo>
                    <a:pt x="1377968" y="1071673"/>
                  </a:lnTo>
                  <a:lnTo>
                    <a:pt x="1359262" y="1113206"/>
                  </a:lnTo>
                  <a:lnTo>
                    <a:pt x="1338063" y="1153728"/>
                  </a:lnTo>
                  <a:lnTo>
                    <a:pt x="1314369" y="1193111"/>
                  </a:lnTo>
                  <a:lnTo>
                    <a:pt x="1288182" y="1231229"/>
                  </a:lnTo>
                  <a:lnTo>
                    <a:pt x="1259500" y="1267956"/>
                  </a:lnTo>
                  <a:lnTo>
                    <a:pt x="1228325" y="1303165"/>
                  </a:lnTo>
                  <a:lnTo>
                    <a:pt x="1193790" y="1337517"/>
                  </a:lnTo>
                  <a:lnTo>
                    <a:pt x="1157712" y="1369007"/>
                  </a:lnTo>
                  <a:lnTo>
                    <a:pt x="1120227" y="1397634"/>
                  </a:lnTo>
                  <a:lnTo>
                    <a:pt x="1081468" y="1423398"/>
                  </a:lnTo>
                  <a:lnTo>
                    <a:pt x="1041570" y="1446300"/>
                  </a:lnTo>
                  <a:lnTo>
                    <a:pt x="1000665" y="1466339"/>
                  </a:lnTo>
                  <a:lnTo>
                    <a:pt x="958890" y="1483515"/>
                  </a:lnTo>
                  <a:lnTo>
                    <a:pt x="916376" y="1497829"/>
                  </a:lnTo>
                  <a:lnTo>
                    <a:pt x="873260" y="1509279"/>
                  </a:lnTo>
                  <a:lnTo>
                    <a:pt x="829674" y="1517868"/>
                  </a:lnTo>
                  <a:lnTo>
                    <a:pt x="785753" y="1523593"/>
                  </a:lnTo>
                  <a:lnTo>
                    <a:pt x="741630" y="1526456"/>
                  </a:lnTo>
                  <a:lnTo>
                    <a:pt x="697441" y="1526456"/>
                  </a:lnTo>
                  <a:lnTo>
                    <a:pt x="653319" y="1523593"/>
                  </a:lnTo>
                  <a:lnTo>
                    <a:pt x="609398" y="1517868"/>
                  </a:lnTo>
                  <a:lnTo>
                    <a:pt x="565812" y="1509279"/>
                  </a:lnTo>
                  <a:lnTo>
                    <a:pt x="522695" y="1497829"/>
                  </a:lnTo>
                  <a:lnTo>
                    <a:pt x="480182" y="1483515"/>
                  </a:lnTo>
                  <a:lnTo>
                    <a:pt x="438406" y="1466339"/>
                  </a:lnTo>
                  <a:lnTo>
                    <a:pt x="397502" y="1446300"/>
                  </a:lnTo>
                  <a:lnTo>
                    <a:pt x="357603" y="1423398"/>
                  </a:lnTo>
                  <a:lnTo>
                    <a:pt x="318844" y="1397634"/>
                  </a:lnTo>
                  <a:lnTo>
                    <a:pt x="281359" y="1369007"/>
                  </a:lnTo>
                  <a:lnTo>
                    <a:pt x="245282" y="1337517"/>
                  </a:lnTo>
                  <a:lnTo>
                    <a:pt x="210747" y="1303165"/>
                  </a:lnTo>
                  <a:lnTo>
                    <a:pt x="179571" y="1267956"/>
                  </a:lnTo>
                  <a:lnTo>
                    <a:pt x="150890" y="1231229"/>
                  </a:lnTo>
                  <a:lnTo>
                    <a:pt x="124702" y="1193111"/>
                  </a:lnTo>
                  <a:lnTo>
                    <a:pt x="101009" y="1153728"/>
                  </a:lnTo>
                  <a:lnTo>
                    <a:pt x="79809" y="1113206"/>
                  </a:lnTo>
                  <a:lnTo>
                    <a:pt x="61104" y="1071673"/>
                  </a:lnTo>
                  <a:lnTo>
                    <a:pt x="44892" y="1029254"/>
                  </a:lnTo>
                  <a:lnTo>
                    <a:pt x="31175" y="986076"/>
                  </a:lnTo>
                  <a:lnTo>
                    <a:pt x="19952" y="942265"/>
                  </a:lnTo>
                  <a:lnTo>
                    <a:pt x="11223" y="897948"/>
                  </a:lnTo>
                  <a:lnTo>
                    <a:pt x="4988" y="853252"/>
                  </a:lnTo>
                  <a:lnTo>
                    <a:pt x="1247" y="808303"/>
                  </a:lnTo>
                  <a:lnTo>
                    <a:pt x="0" y="763228"/>
                  </a:lnTo>
                  <a:lnTo>
                    <a:pt x="1247" y="718152"/>
                  </a:lnTo>
                  <a:lnTo>
                    <a:pt x="4988" y="673203"/>
                  </a:lnTo>
                  <a:lnTo>
                    <a:pt x="11223" y="628507"/>
                  </a:lnTo>
                  <a:lnTo>
                    <a:pt x="19952" y="584191"/>
                  </a:lnTo>
                  <a:lnTo>
                    <a:pt x="31175" y="540380"/>
                  </a:lnTo>
                  <a:lnTo>
                    <a:pt x="44892" y="497202"/>
                  </a:lnTo>
                  <a:lnTo>
                    <a:pt x="61104" y="454783"/>
                  </a:lnTo>
                  <a:lnTo>
                    <a:pt x="79809" y="413249"/>
                  </a:lnTo>
                  <a:lnTo>
                    <a:pt x="101009" y="372728"/>
                  </a:lnTo>
                  <a:lnTo>
                    <a:pt x="124702" y="333344"/>
                  </a:lnTo>
                  <a:lnTo>
                    <a:pt x="150890" y="295226"/>
                  </a:lnTo>
                  <a:lnTo>
                    <a:pt x="179571" y="258500"/>
                  </a:lnTo>
                  <a:lnTo>
                    <a:pt x="210747" y="223291"/>
                  </a:lnTo>
                  <a:lnTo>
                    <a:pt x="245282" y="188938"/>
                  </a:lnTo>
                  <a:lnTo>
                    <a:pt x="281359" y="157449"/>
                  </a:lnTo>
                  <a:lnTo>
                    <a:pt x="318844" y="128821"/>
                  </a:lnTo>
                  <a:lnTo>
                    <a:pt x="357603" y="103057"/>
                  </a:lnTo>
                  <a:lnTo>
                    <a:pt x="397502" y="80155"/>
                  </a:lnTo>
                  <a:lnTo>
                    <a:pt x="438406" y="60116"/>
                  </a:lnTo>
                  <a:lnTo>
                    <a:pt x="480182" y="42940"/>
                  </a:lnTo>
                  <a:lnTo>
                    <a:pt x="522695" y="28627"/>
                  </a:lnTo>
                  <a:lnTo>
                    <a:pt x="565812" y="17176"/>
                  </a:lnTo>
                  <a:lnTo>
                    <a:pt x="609398" y="8588"/>
                  </a:lnTo>
                  <a:lnTo>
                    <a:pt x="653319" y="2862"/>
                  </a:lnTo>
                  <a:lnTo>
                    <a:pt x="697441" y="0"/>
                  </a:lnTo>
                  <a:lnTo>
                    <a:pt x="741630" y="0"/>
                  </a:lnTo>
                  <a:lnTo>
                    <a:pt x="785753" y="2862"/>
                  </a:lnTo>
                  <a:lnTo>
                    <a:pt x="829674" y="8588"/>
                  </a:lnTo>
                  <a:lnTo>
                    <a:pt x="873260" y="17176"/>
                  </a:lnTo>
                  <a:lnTo>
                    <a:pt x="916376" y="28627"/>
                  </a:lnTo>
                  <a:lnTo>
                    <a:pt x="958890" y="42940"/>
                  </a:lnTo>
                  <a:lnTo>
                    <a:pt x="1000665" y="60116"/>
                  </a:lnTo>
                  <a:lnTo>
                    <a:pt x="1041570" y="80155"/>
                  </a:lnTo>
                  <a:lnTo>
                    <a:pt x="1081468" y="103057"/>
                  </a:lnTo>
                  <a:lnTo>
                    <a:pt x="1120227" y="128821"/>
                  </a:lnTo>
                  <a:lnTo>
                    <a:pt x="1157712" y="157449"/>
                  </a:lnTo>
                  <a:lnTo>
                    <a:pt x="1193790" y="188938"/>
                  </a:lnTo>
                  <a:lnTo>
                    <a:pt x="1228325" y="223291"/>
                  </a:lnTo>
                  <a:close/>
                </a:path>
              </a:pathLst>
            </a:custGeom>
            <a:ln w="12699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574739" y="3901978"/>
            <a:ext cx="4521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latin typeface="Calibri"/>
                <a:cs typeface="Calibri"/>
              </a:rPr>
              <a:t>ДГ</a:t>
            </a:r>
            <a:r>
              <a:rPr dirty="0" sz="1600" spc="15">
                <a:latin typeface="Calibri"/>
                <a:cs typeface="Calibri"/>
              </a:rPr>
              <a:t>Т</a:t>
            </a:r>
            <a:r>
              <a:rPr dirty="0" sz="1600">
                <a:latin typeface="Calibri"/>
                <a:cs typeface="Calibri"/>
              </a:rPr>
              <a:t>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6546" y="2837966"/>
            <a:ext cx="117411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97180" marR="5080" indent="-285115">
              <a:lnSpc>
                <a:spcPts val="1300"/>
              </a:lnSpc>
              <a:spcBef>
                <a:spcPts val="160"/>
              </a:spcBef>
            </a:pPr>
            <a:r>
              <a:rPr dirty="0" sz="1100" spc="-40">
                <a:latin typeface="Calibri"/>
                <a:cs typeface="Calibri"/>
              </a:rPr>
              <a:t>Г</a:t>
            </a:r>
            <a:r>
              <a:rPr dirty="0" sz="1100">
                <a:latin typeface="Calibri"/>
                <a:cs typeface="Calibri"/>
              </a:rPr>
              <a:t>ОС</a:t>
            </a:r>
            <a:r>
              <a:rPr dirty="0" sz="1100" spc="-80">
                <a:latin typeface="Calibri"/>
                <a:cs typeface="Calibri"/>
              </a:rPr>
              <a:t>У</a:t>
            </a:r>
            <a:r>
              <a:rPr dirty="0" sz="1100">
                <a:latin typeface="Calibri"/>
                <a:cs typeface="Calibri"/>
              </a:rPr>
              <a:t>Д</a:t>
            </a:r>
            <a:r>
              <a:rPr dirty="0" sz="1100" spc="-5">
                <a:latin typeface="Calibri"/>
                <a:cs typeface="Calibri"/>
              </a:rPr>
              <a:t>А</a:t>
            </a:r>
            <a:r>
              <a:rPr dirty="0" sz="1100">
                <a:latin typeface="Calibri"/>
                <a:cs typeface="Calibri"/>
              </a:rPr>
              <a:t>РСТВЕ</a:t>
            </a:r>
            <a:r>
              <a:rPr dirty="0" sz="1100" spc="-5">
                <a:latin typeface="Calibri"/>
                <a:cs typeface="Calibri"/>
              </a:rPr>
              <a:t>ННА</a:t>
            </a:r>
            <a:r>
              <a:rPr dirty="0" sz="1100">
                <a:latin typeface="Calibri"/>
                <a:cs typeface="Calibri"/>
              </a:rPr>
              <a:t>Я  </a:t>
            </a:r>
            <a:r>
              <a:rPr dirty="0" sz="1100" spc="-5">
                <a:latin typeface="Calibri"/>
                <a:cs typeface="Calibri"/>
              </a:rPr>
              <a:t>МАШИНА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80556" y="3884589"/>
            <a:ext cx="123761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4475" marR="5080" indent="-232410">
              <a:lnSpc>
                <a:spcPct val="1083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ПРОФ</a:t>
            </a:r>
            <a:r>
              <a:rPr dirty="0" sz="1000" spc="-25">
                <a:latin typeface="Calibri"/>
                <a:cs typeface="Calibri"/>
              </a:rPr>
              <a:t>Е</a:t>
            </a:r>
            <a:r>
              <a:rPr dirty="0" sz="1000" spc="-10">
                <a:latin typeface="Calibri"/>
                <a:cs typeface="Calibri"/>
              </a:rPr>
              <a:t>С</a:t>
            </a:r>
            <a:r>
              <a:rPr dirty="0" sz="1000">
                <a:latin typeface="Calibri"/>
                <a:cs typeface="Calibri"/>
              </a:rPr>
              <a:t>СИОН</a:t>
            </a:r>
            <a:r>
              <a:rPr dirty="0" sz="1000" spc="-5">
                <a:latin typeface="Calibri"/>
                <a:cs typeface="Calibri"/>
              </a:rPr>
              <a:t>А</a:t>
            </a:r>
            <a:r>
              <a:rPr dirty="0" sz="1000">
                <a:latin typeface="Calibri"/>
                <a:cs typeface="Calibri"/>
              </a:rPr>
              <a:t>ЛЬН</a:t>
            </a:r>
            <a:r>
              <a:rPr dirty="0" sz="1000" spc="-5">
                <a:latin typeface="Calibri"/>
                <a:cs typeface="Calibri"/>
              </a:rPr>
              <a:t>Ы</a:t>
            </a:r>
            <a:r>
              <a:rPr dirty="0" sz="1000">
                <a:latin typeface="Calibri"/>
                <a:cs typeface="Calibri"/>
              </a:rPr>
              <a:t>Е  </a:t>
            </a:r>
            <a:r>
              <a:rPr dirty="0" sz="1000" spc="-5">
                <a:latin typeface="Calibri"/>
                <a:cs typeface="Calibri"/>
              </a:rPr>
              <a:t>СООБЩЕСТВА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6228" y="5310904"/>
            <a:ext cx="2373630" cy="104648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065" marR="5080" indent="13335">
              <a:lnSpc>
                <a:spcPts val="2000"/>
              </a:lnSpc>
              <a:spcBef>
                <a:spcPts val="200"/>
              </a:spcBef>
            </a:pP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увеличение </a:t>
            </a:r>
            <a:r>
              <a:rPr dirty="0" sz="1700" spc="5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стоимости </a:t>
            </a:r>
            <a:r>
              <a:rPr dirty="0" sz="1700" spc="5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человеческого </a:t>
            </a:r>
            <a:r>
              <a:rPr dirty="0" sz="1700" spc="5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капитала</a:t>
            </a:r>
            <a:r>
              <a:rPr dirty="0" sz="1700" spc="-15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в</a:t>
            </a:r>
            <a:r>
              <a:rPr dirty="0" sz="1700" spc="-15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2-3</a:t>
            </a:r>
            <a:r>
              <a:rPr dirty="0" sz="1700" spc="-20" b="1">
                <a:solidFill>
                  <a:srgbClr val="FF2600"/>
                </a:solidFill>
                <a:latin typeface="Georgia"/>
                <a:cs typeface="Georgia"/>
              </a:rPr>
              <a:t> </a:t>
            </a:r>
            <a:r>
              <a:rPr dirty="0" sz="1700" b="1">
                <a:solidFill>
                  <a:srgbClr val="FF2600"/>
                </a:solidFill>
                <a:latin typeface="Georgia"/>
                <a:cs typeface="Georgia"/>
              </a:rPr>
              <a:t>раза!</a:t>
            </a:r>
            <a:endParaRPr sz="17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15645" y="1840610"/>
            <a:ext cx="2843530" cy="8483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53035" marR="5080" indent="-140970">
              <a:lnSpc>
                <a:spcPts val="1600"/>
              </a:lnSpc>
              <a:spcBef>
                <a:spcPts val="219"/>
              </a:spcBef>
            </a:pPr>
            <a:r>
              <a:rPr dirty="0" sz="1400">
                <a:latin typeface="Georgia"/>
                <a:cs typeface="Georgia"/>
              </a:rPr>
              <a:t>-</a:t>
            </a:r>
            <a:r>
              <a:rPr dirty="0" sz="1400" spc="180">
                <a:latin typeface="Georgia"/>
                <a:cs typeface="Georgia"/>
              </a:rPr>
              <a:t> </a:t>
            </a:r>
            <a:r>
              <a:rPr dirty="0" sz="1400">
                <a:latin typeface="Georgia"/>
                <a:cs typeface="Georgia"/>
              </a:rPr>
              <a:t>статуирование</a:t>
            </a:r>
            <a:r>
              <a:rPr dirty="0" sz="1400" spc="-40">
                <a:latin typeface="Georgia"/>
                <a:cs typeface="Georgia"/>
              </a:rPr>
              <a:t> </a:t>
            </a:r>
            <a:r>
              <a:rPr dirty="0" sz="1400">
                <a:latin typeface="Georgia"/>
                <a:cs typeface="Georgia"/>
              </a:rPr>
              <a:t>пет-ветеринарии </a:t>
            </a:r>
            <a:r>
              <a:rPr dirty="0" sz="1400" spc="-320">
                <a:latin typeface="Georgia"/>
                <a:cs typeface="Georgia"/>
              </a:rPr>
              <a:t> </a:t>
            </a:r>
            <a:r>
              <a:rPr dirty="0" sz="1400">
                <a:latin typeface="Georgia"/>
                <a:cs typeface="Georgia"/>
              </a:rPr>
              <a:t>как </a:t>
            </a:r>
            <a:r>
              <a:rPr dirty="0" sz="1400" spc="-5">
                <a:latin typeface="Georgia"/>
                <a:cs typeface="Georgia"/>
              </a:rPr>
              <a:t>самостоятельной </a:t>
            </a:r>
            <a:r>
              <a:rPr dirty="0" sz="1400">
                <a:latin typeface="Georgia"/>
                <a:cs typeface="Georgia"/>
              </a:rPr>
              <a:t> </a:t>
            </a:r>
            <a:r>
              <a:rPr dirty="0" sz="1400" spc="-5">
                <a:latin typeface="Georgia"/>
                <a:cs typeface="Georgia"/>
              </a:rPr>
              <a:t>деятельности </a:t>
            </a:r>
            <a:r>
              <a:rPr dirty="0" sz="1400">
                <a:latin typeface="Georgia"/>
                <a:cs typeface="Georgia"/>
              </a:rPr>
              <a:t>и</a:t>
            </a:r>
            <a:r>
              <a:rPr dirty="0" sz="1400" spc="-5">
                <a:latin typeface="Georgia"/>
                <a:cs typeface="Georgia"/>
              </a:rPr>
              <a:t> нового</a:t>
            </a:r>
            <a:r>
              <a:rPr dirty="0" sz="1400">
                <a:latin typeface="Georgia"/>
                <a:cs typeface="Georgia"/>
              </a:rPr>
              <a:t> </a:t>
            </a:r>
            <a:r>
              <a:rPr dirty="0" sz="1400" spc="-5">
                <a:latin typeface="Georgia"/>
                <a:cs typeface="Georgia"/>
              </a:rPr>
              <a:t>профиля </a:t>
            </a:r>
            <a:r>
              <a:rPr dirty="0" sz="1400" spc="-325">
                <a:latin typeface="Georgia"/>
                <a:cs typeface="Georgia"/>
              </a:rPr>
              <a:t> </a:t>
            </a:r>
            <a:r>
              <a:rPr dirty="0" sz="1400" spc="-5">
                <a:latin typeface="Georgia"/>
                <a:cs typeface="Georgia"/>
              </a:rPr>
              <a:t>образования;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17994" y="5947105"/>
            <a:ext cx="1922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Ермаков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А.М.,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995" y="1011111"/>
            <a:ext cx="6174105" cy="473265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algn="ctr" marL="12700" marR="5080" indent="111125">
              <a:lnSpc>
                <a:spcPts val="3700"/>
              </a:lnSpc>
              <a:spcBef>
                <a:spcPts val="260"/>
              </a:spcBef>
            </a:pPr>
            <a:r>
              <a:rPr dirty="0" sz="3100" spc="-30">
                <a:latin typeface="Verdana"/>
                <a:cs typeface="Verdana"/>
              </a:rPr>
              <a:t>Есл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00">
                <a:latin typeface="Verdana"/>
                <a:cs typeface="Verdana"/>
              </a:rPr>
              <a:t>се</a:t>
            </a:r>
            <a:r>
              <a:rPr dirty="0" sz="3100" spc="-155">
                <a:latin typeface="Verdana"/>
                <a:cs typeface="Verdana"/>
              </a:rPr>
              <a:t>й</a:t>
            </a:r>
            <a:r>
              <a:rPr dirty="0" sz="3100" spc="-190">
                <a:latin typeface="Verdana"/>
                <a:cs typeface="Verdana"/>
              </a:rPr>
              <a:t>ч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90">
                <a:latin typeface="Verdana"/>
                <a:cs typeface="Verdana"/>
              </a:rPr>
              <a:t>с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35">
                <a:latin typeface="Verdana"/>
                <a:cs typeface="Verdana"/>
              </a:rPr>
              <a:t>мы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75">
                <a:latin typeface="Verdana"/>
                <a:cs typeface="Verdana"/>
              </a:rPr>
              <a:t>да</a:t>
            </a:r>
            <a:r>
              <a:rPr dirty="0" sz="3100" spc="-95">
                <a:latin typeface="Verdana"/>
                <a:cs typeface="Verdana"/>
              </a:rPr>
              <a:t>ди</a:t>
            </a:r>
            <a:r>
              <a:rPr dirty="0" sz="3100" spc="-50">
                <a:latin typeface="Verdana"/>
                <a:cs typeface="Verdana"/>
              </a:rPr>
              <a:t>м  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90">
                <a:latin typeface="Verdana"/>
                <a:cs typeface="Verdana"/>
              </a:rPr>
              <a:t>змо</a:t>
            </a:r>
            <a:r>
              <a:rPr dirty="0" sz="3100" spc="-30">
                <a:latin typeface="Verdana"/>
                <a:cs typeface="Verdana"/>
              </a:rPr>
              <a:t>ж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90">
                <a:latin typeface="Verdana"/>
                <a:cs typeface="Verdana"/>
              </a:rPr>
              <a:t>сть</a:t>
            </a:r>
            <a:r>
              <a:rPr dirty="0" sz="3100" spc="-225">
                <a:latin typeface="Verdana"/>
                <a:cs typeface="Verdana"/>
              </a:rPr>
              <a:t> 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229">
                <a:latin typeface="Verdana"/>
                <a:cs typeface="Verdana"/>
              </a:rPr>
              <a:t>уч</a:t>
            </a:r>
            <a:r>
              <a:rPr dirty="0" sz="3100" spc="-285">
                <a:latin typeface="Verdana"/>
                <a:cs typeface="Verdana"/>
              </a:rPr>
              <a:t>ш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70">
                <a:latin typeface="Verdana"/>
                <a:cs typeface="Verdana"/>
              </a:rPr>
              <a:t>м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45">
                <a:latin typeface="Verdana"/>
                <a:cs typeface="Verdana"/>
              </a:rPr>
              <a:t>т</a:t>
            </a:r>
            <a:r>
              <a:rPr dirty="0" sz="3100" spc="-60">
                <a:latin typeface="Verdana"/>
                <a:cs typeface="Verdana"/>
              </a:rPr>
              <a:t>в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190">
                <a:latin typeface="Verdana"/>
                <a:cs typeface="Verdana"/>
              </a:rPr>
              <a:t>ч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50">
                <a:latin typeface="Verdana"/>
                <a:cs typeface="Verdana"/>
              </a:rPr>
              <a:t>м  </a:t>
            </a:r>
            <a:r>
              <a:rPr dirty="0" sz="3100" spc="-60">
                <a:latin typeface="Verdana"/>
                <a:cs typeface="Verdana"/>
              </a:rPr>
              <a:t>ста</a:t>
            </a:r>
            <a:r>
              <a:rPr dirty="0" sz="3100" spc="-90">
                <a:latin typeface="Verdana"/>
                <a:cs typeface="Verdana"/>
              </a:rPr>
              <a:t>ть</a:t>
            </a:r>
            <a:r>
              <a:rPr dirty="0" sz="3100" spc="-225">
                <a:latin typeface="Verdana"/>
                <a:cs typeface="Verdana"/>
              </a:rPr>
              <a:t> </a:t>
            </a:r>
            <a:r>
              <a:rPr dirty="0" sz="3100" spc="-145">
                <a:latin typeface="Verdana"/>
                <a:cs typeface="Verdana"/>
              </a:rPr>
              <a:t>уз</a:t>
            </a:r>
            <a:r>
              <a:rPr dirty="0" sz="3100" spc="-160">
                <a:latin typeface="Verdana"/>
                <a:cs typeface="Verdana"/>
              </a:rPr>
              <a:t>к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114">
                <a:latin typeface="Verdana"/>
                <a:cs typeface="Verdana"/>
              </a:rPr>
              <a:t>ми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60">
                <a:latin typeface="Verdana"/>
                <a:cs typeface="Verdana"/>
              </a:rPr>
              <a:t>сп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210">
                <a:latin typeface="Verdana"/>
                <a:cs typeface="Verdana"/>
              </a:rPr>
              <a:t>ц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60">
                <a:latin typeface="Verdana"/>
                <a:cs typeface="Verdana"/>
              </a:rPr>
              <a:t>ста</a:t>
            </a:r>
            <a:r>
              <a:rPr dirty="0" sz="3100" spc="-114">
                <a:latin typeface="Verdana"/>
                <a:cs typeface="Verdana"/>
              </a:rPr>
              <a:t>ми</a:t>
            </a:r>
            <a:r>
              <a:rPr dirty="0" sz="3100" spc="5">
                <a:latin typeface="Microsoft Sans Serif"/>
                <a:cs typeface="Microsoft Sans Serif"/>
              </a:rPr>
              <a:t>,  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229">
                <a:latin typeface="Verdana"/>
                <a:cs typeface="Verdana"/>
              </a:rPr>
              <a:t>уч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70">
                <a:latin typeface="Verdana"/>
                <a:cs typeface="Verdana"/>
              </a:rPr>
              <a:t>м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65">
                <a:latin typeface="Verdana"/>
                <a:cs typeface="Verdana"/>
              </a:rPr>
              <a:t>б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105">
                <a:latin typeface="Verdana"/>
                <a:cs typeface="Verdana"/>
              </a:rPr>
              <a:t>ее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00">
                <a:latin typeface="Verdana"/>
                <a:cs typeface="Verdana"/>
              </a:rPr>
              <a:t>э</a:t>
            </a:r>
            <a:r>
              <a:rPr dirty="0" sz="3100" spc="-45">
                <a:latin typeface="Verdana"/>
                <a:cs typeface="Verdana"/>
              </a:rPr>
              <a:t>фф</a:t>
            </a:r>
            <a:r>
              <a:rPr dirty="0" sz="3100" spc="-30">
                <a:latin typeface="Verdana"/>
                <a:cs typeface="Verdana"/>
              </a:rPr>
              <a:t>е</a:t>
            </a:r>
            <a:r>
              <a:rPr dirty="0" sz="3100" spc="-120">
                <a:latin typeface="Verdana"/>
                <a:cs typeface="Verdana"/>
              </a:rPr>
              <a:t>к</a:t>
            </a:r>
            <a:r>
              <a:rPr dirty="0" sz="3100" spc="-65">
                <a:latin typeface="Verdana"/>
                <a:cs typeface="Verdana"/>
              </a:rPr>
              <a:t>ти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00">
                <a:latin typeface="Verdana"/>
                <a:cs typeface="Verdana"/>
              </a:rPr>
              <a:t>о  </a:t>
            </a:r>
            <a:r>
              <a:rPr dirty="0" sz="3100" spc="-160">
                <a:latin typeface="Verdana"/>
                <a:cs typeface="Verdana"/>
              </a:rPr>
              <a:t>сп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105">
                <a:latin typeface="Verdana"/>
                <a:cs typeface="Verdana"/>
              </a:rPr>
              <a:t>са</a:t>
            </a:r>
            <a:r>
              <a:rPr dirty="0" sz="3100" spc="-90">
                <a:latin typeface="Verdana"/>
                <a:cs typeface="Verdana"/>
              </a:rPr>
              <a:t>ть</a:t>
            </a:r>
            <a:r>
              <a:rPr dirty="0" sz="3100" spc="-225">
                <a:latin typeface="Verdana"/>
                <a:cs typeface="Verdana"/>
              </a:rPr>
              <a:t> </a:t>
            </a:r>
            <a:r>
              <a:rPr dirty="0" sz="3100" spc="-30">
                <a:latin typeface="Verdana"/>
                <a:cs typeface="Verdana"/>
              </a:rPr>
              <a:t>ж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145">
                <a:latin typeface="Verdana"/>
                <a:cs typeface="Verdana"/>
              </a:rPr>
              <a:t>зн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90">
                <a:latin typeface="Verdana"/>
                <a:cs typeface="Verdana"/>
              </a:rPr>
              <a:t>з</a:t>
            </a:r>
            <a:r>
              <a:rPr dirty="0" sz="3100" spc="-105">
                <a:latin typeface="Verdana"/>
                <a:cs typeface="Verdana"/>
              </a:rPr>
              <a:t>в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75">
                <a:latin typeface="Verdana"/>
                <a:cs typeface="Verdana"/>
              </a:rPr>
              <a:t>ть  </a:t>
            </a:r>
            <a:r>
              <a:rPr dirty="0" sz="3100" spc="-190">
                <a:latin typeface="Verdana"/>
                <a:cs typeface="Verdana"/>
              </a:rPr>
              <a:t>ч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90">
                <a:latin typeface="Verdana"/>
                <a:cs typeface="Verdana"/>
              </a:rPr>
              <a:t>ч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00">
                <a:latin typeface="Verdana"/>
                <a:cs typeface="Verdana"/>
              </a:rPr>
              <a:t>с</a:t>
            </a:r>
            <a:r>
              <a:rPr dirty="0" sz="3100" spc="-114">
                <a:latin typeface="Verdana"/>
                <a:cs typeface="Verdana"/>
              </a:rPr>
              <a:t>к</a:t>
            </a:r>
            <a:r>
              <a:rPr dirty="0" sz="3100" spc="-155">
                <a:latin typeface="Verdana"/>
                <a:cs typeface="Verdana"/>
              </a:rPr>
              <a:t>ий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20">
                <a:latin typeface="Verdana"/>
                <a:cs typeface="Verdana"/>
              </a:rPr>
              <a:t>к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235">
                <a:latin typeface="Verdana"/>
                <a:cs typeface="Verdana"/>
              </a:rPr>
              <a:t>п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45">
                <a:latin typeface="Verdana"/>
                <a:cs typeface="Verdana"/>
              </a:rPr>
              <a:t>та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10">
                <a:latin typeface="Microsoft Sans Serif"/>
                <a:cs typeface="Microsoft Sans Serif"/>
              </a:rPr>
              <a:t>,</a:t>
            </a:r>
            <a:r>
              <a:rPr dirty="0" sz="3100" spc="45">
                <a:latin typeface="Microsoft Sans Serif"/>
                <a:cs typeface="Microsoft Sans Serif"/>
              </a:rPr>
              <a:t> </a:t>
            </a:r>
            <a:r>
              <a:rPr dirty="0" sz="3100" spc="-55">
                <a:latin typeface="Verdana"/>
                <a:cs typeface="Verdana"/>
              </a:rPr>
              <a:t>то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95">
                <a:latin typeface="Verdana"/>
                <a:cs typeface="Verdana"/>
              </a:rPr>
              <a:t>в  </a:t>
            </a:r>
            <a:r>
              <a:rPr dirty="0" sz="3100" spc="-235">
                <a:latin typeface="Verdana"/>
                <a:cs typeface="Verdana"/>
              </a:rPr>
              <a:t>п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60">
                <a:latin typeface="Verdana"/>
                <a:cs typeface="Verdana"/>
              </a:rPr>
              <a:t>сп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20">
                <a:latin typeface="Verdana"/>
                <a:cs typeface="Verdana"/>
              </a:rPr>
              <a:t>к</a:t>
            </a:r>
            <a:r>
              <a:rPr dirty="0" sz="3100" spc="-65">
                <a:latin typeface="Verdana"/>
                <a:cs typeface="Verdana"/>
              </a:rPr>
              <a:t>ти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100">
                <a:latin typeface="Verdana"/>
                <a:cs typeface="Verdana"/>
              </a:rPr>
              <a:t>с</a:t>
            </a:r>
            <a:r>
              <a:rPr dirty="0" sz="3100" spc="-114">
                <a:latin typeface="Verdana"/>
                <a:cs typeface="Verdana"/>
              </a:rPr>
              <a:t>к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204">
                <a:latin typeface="Verdana"/>
                <a:cs typeface="Verdana"/>
              </a:rPr>
              <a:t>ь</a:t>
            </a:r>
            <a:r>
              <a:rPr dirty="0" sz="3100" spc="-120">
                <a:latin typeface="Verdana"/>
                <a:cs typeface="Verdana"/>
              </a:rPr>
              <a:t>к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270">
                <a:latin typeface="Verdana"/>
                <a:cs typeface="Verdana"/>
              </a:rPr>
              <a:t>х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30">
                <a:latin typeface="Verdana"/>
                <a:cs typeface="Verdana"/>
              </a:rPr>
              <a:t>л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20">
                <a:latin typeface="Verdana"/>
                <a:cs typeface="Verdana"/>
              </a:rPr>
              <a:t>т  </a:t>
            </a:r>
            <a:r>
              <a:rPr dirty="0" sz="3100" spc="-114">
                <a:latin typeface="Verdana"/>
                <a:cs typeface="Verdana"/>
              </a:rPr>
              <a:t>со</a:t>
            </a:r>
            <a:r>
              <a:rPr dirty="0" sz="3100" spc="-70">
                <a:latin typeface="Verdana"/>
                <a:cs typeface="Verdana"/>
              </a:rPr>
              <a:t>зда</a:t>
            </a:r>
            <a:r>
              <a:rPr dirty="0" sz="3100" spc="-95">
                <a:latin typeface="Verdana"/>
                <a:cs typeface="Verdana"/>
              </a:rPr>
              <a:t>ди</a:t>
            </a:r>
            <a:r>
              <a:rPr dirty="0" sz="3100" spc="-70">
                <a:latin typeface="Verdana"/>
                <a:cs typeface="Verdana"/>
              </a:rPr>
              <a:t>м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60">
                <a:latin typeface="Verdana"/>
                <a:cs typeface="Verdana"/>
              </a:rPr>
              <a:t>сн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270">
                <a:latin typeface="Verdana"/>
                <a:cs typeface="Verdana"/>
              </a:rPr>
              <a:t>у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75">
                <a:latin typeface="Verdana"/>
                <a:cs typeface="Verdana"/>
              </a:rPr>
              <a:t>дл</a:t>
            </a:r>
            <a:r>
              <a:rPr dirty="0" sz="3100" spc="-110">
                <a:latin typeface="Verdana"/>
                <a:cs typeface="Verdana"/>
              </a:rPr>
              <a:t>я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65">
                <a:latin typeface="Verdana"/>
                <a:cs typeface="Verdana"/>
              </a:rPr>
              <a:t>б</a:t>
            </a:r>
            <a:r>
              <a:rPr dirty="0" sz="3100" spc="-200">
                <a:latin typeface="Verdana"/>
                <a:cs typeface="Verdana"/>
              </a:rPr>
              <a:t>ы</a:t>
            </a:r>
            <a:r>
              <a:rPr dirty="0" sz="3100" spc="-85">
                <a:latin typeface="Verdana"/>
                <a:cs typeface="Verdana"/>
              </a:rPr>
              <a:t>стр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55">
                <a:latin typeface="Verdana"/>
                <a:cs typeface="Verdana"/>
              </a:rPr>
              <a:t>й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10">
                <a:latin typeface="Verdana"/>
                <a:cs typeface="Verdana"/>
              </a:rPr>
              <a:t>и  </a:t>
            </a:r>
            <a:r>
              <a:rPr dirty="0" sz="3100" spc="-235">
                <a:latin typeface="Verdana"/>
                <a:cs typeface="Verdana"/>
              </a:rPr>
              <a:t>п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40">
                <a:latin typeface="Verdana"/>
                <a:cs typeface="Verdana"/>
              </a:rPr>
              <a:t>ду</a:t>
            </a:r>
            <a:r>
              <a:rPr dirty="0" sz="3100" spc="-140">
                <a:latin typeface="Verdana"/>
                <a:cs typeface="Verdana"/>
              </a:rPr>
              <a:t>к</a:t>
            </a:r>
            <a:r>
              <a:rPr dirty="0" sz="3100" spc="-65">
                <a:latin typeface="Verdana"/>
                <a:cs typeface="Verdana"/>
              </a:rPr>
              <a:t>ти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40">
                <a:latin typeface="Verdana"/>
                <a:cs typeface="Verdana"/>
              </a:rPr>
              <a:t>о</a:t>
            </a:r>
            <a:r>
              <a:rPr dirty="0" sz="3100" spc="-155">
                <a:latin typeface="Verdana"/>
                <a:cs typeface="Verdana"/>
              </a:rPr>
              <a:t>й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80">
                <a:latin typeface="Verdana"/>
                <a:cs typeface="Verdana"/>
              </a:rPr>
              <a:t>тр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75">
                <a:latin typeface="Verdana"/>
                <a:cs typeface="Verdana"/>
              </a:rPr>
              <a:t>сфо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95">
                <a:latin typeface="Verdana"/>
                <a:cs typeface="Verdana"/>
              </a:rPr>
              <a:t>ма</a:t>
            </a:r>
            <a:r>
              <a:rPr dirty="0" sz="3100" spc="-210">
                <a:latin typeface="Verdana"/>
                <a:cs typeface="Verdana"/>
              </a:rPr>
              <a:t>ц</a:t>
            </a:r>
            <a:r>
              <a:rPr dirty="0" sz="3100" spc="-120">
                <a:latin typeface="Verdana"/>
                <a:cs typeface="Verdana"/>
              </a:rPr>
              <a:t>ии  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00">
                <a:latin typeface="Verdana"/>
                <a:cs typeface="Verdana"/>
              </a:rPr>
              <a:t>се</a:t>
            </a:r>
            <a:r>
              <a:rPr dirty="0" sz="3100" spc="-155">
                <a:latin typeface="Verdana"/>
                <a:cs typeface="Verdana"/>
              </a:rPr>
              <a:t>й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105">
                <a:latin typeface="Verdana"/>
                <a:cs typeface="Verdana"/>
              </a:rPr>
              <a:t>е</a:t>
            </a:r>
            <a:r>
              <a:rPr dirty="0" sz="3100" spc="-40">
                <a:latin typeface="Verdana"/>
                <a:cs typeface="Verdana"/>
              </a:rPr>
              <a:t>те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55">
                <a:latin typeface="Verdana"/>
                <a:cs typeface="Verdana"/>
              </a:rPr>
              <a:t>и</a:t>
            </a:r>
            <a:r>
              <a:rPr dirty="0" sz="3100" spc="-235">
                <a:latin typeface="Verdana"/>
                <a:cs typeface="Verdana"/>
              </a:rPr>
              <a:t>н</a:t>
            </a:r>
            <a:r>
              <a:rPr dirty="0" sz="3100" spc="-120">
                <a:latin typeface="Verdana"/>
                <a:cs typeface="Verdana"/>
              </a:rPr>
              <a:t>а</a:t>
            </a:r>
            <a:r>
              <a:rPr dirty="0" sz="3100" spc="-190">
                <a:latin typeface="Verdana"/>
                <a:cs typeface="Verdana"/>
              </a:rPr>
              <a:t>р</a:t>
            </a:r>
            <a:r>
              <a:rPr dirty="0" sz="3100" spc="-155">
                <a:latin typeface="Verdana"/>
                <a:cs typeface="Verdana"/>
              </a:rPr>
              <a:t>ии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30">
                <a:latin typeface="Verdana"/>
                <a:cs typeface="Verdana"/>
              </a:rPr>
              <a:t>в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40">
                <a:latin typeface="Verdana"/>
                <a:cs typeface="Verdana"/>
              </a:rPr>
              <a:t>Ро</a:t>
            </a:r>
            <a:r>
              <a:rPr dirty="0" sz="3100" spc="-114">
                <a:latin typeface="Verdana"/>
                <a:cs typeface="Verdana"/>
              </a:rPr>
              <a:t>сси</a:t>
            </a:r>
            <a:r>
              <a:rPr dirty="0" sz="3100" spc="-155">
                <a:latin typeface="Verdana"/>
                <a:cs typeface="Verdana"/>
              </a:rPr>
              <a:t>и</a:t>
            </a:r>
            <a:endParaRPr sz="3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8472" y="1585030"/>
            <a:ext cx="3772852" cy="37728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3912" y="367589"/>
            <a:ext cx="3514090" cy="46735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-35">
                <a:solidFill>
                  <a:srgbClr val="009051"/>
                </a:solidFill>
              </a:rPr>
              <a:t>О</a:t>
            </a:r>
            <a:r>
              <a:rPr dirty="0" sz="2900" spc="65">
                <a:solidFill>
                  <a:srgbClr val="009051"/>
                </a:solidFill>
              </a:rPr>
              <a:t>С</a:t>
            </a:r>
            <a:r>
              <a:rPr dirty="0" sz="2900" spc="-35">
                <a:solidFill>
                  <a:srgbClr val="009051"/>
                </a:solidFill>
              </a:rPr>
              <a:t>О</a:t>
            </a:r>
            <a:r>
              <a:rPr dirty="0" sz="2900" spc="30">
                <a:solidFill>
                  <a:srgbClr val="009051"/>
                </a:solidFill>
              </a:rPr>
              <a:t>ЗН</a:t>
            </a:r>
            <a:r>
              <a:rPr dirty="0" sz="2900" spc="-25">
                <a:solidFill>
                  <a:srgbClr val="009051"/>
                </a:solidFill>
              </a:rPr>
              <a:t>А</a:t>
            </a:r>
            <a:r>
              <a:rPr dirty="0" sz="2900" spc="35">
                <a:solidFill>
                  <a:srgbClr val="009051"/>
                </a:solidFill>
              </a:rPr>
              <a:t>ЁМ</a:t>
            </a:r>
            <a:r>
              <a:rPr dirty="0" sz="2900" spc="-270">
                <a:solidFill>
                  <a:srgbClr val="009051"/>
                </a:solidFill>
              </a:rPr>
              <a:t> </a:t>
            </a:r>
            <a:r>
              <a:rPr dirty="0" sz="2900" spc="-25">
                <a:solidFill>
                  <a:srgbClr val="009051"/>
                </a:solidFill>
              </a:rPr>
              <a:t>Т</a:t>
            </a:r>
            <a:r>
              <a:rPr dirty="0" sz="2900" spc="65">
                <a:solidFill>
                  <a:srgbClr val="009051"/>
                </a:solidFill>
              </a:rPr>
              <a:t>РЕН</a:t>
            </a:r>
            <a:r>
              <a:rPr dirty="0" sz="2900" spc="-130">
                <a:solidFill>
                  <a:srgbClr val="009051"/>
                </a:solidFill>
              </a:rPr>
              <a:t>Д</a:t>
            </a:r>
            <a:endParaRPr sz="29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8927" y="5890371"/>
            <a:ext cx="2513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558ED5"/>
                </a:solidFill>
                <a:latin typeface="Calibri"/>
                <a:cs typeface="Calibri"/>
              </a:rPr>
              <a:t>Клиники</a:t>
            </a:r>
            <a:r>
              <a:rPr dirty="0" sz="1800" spc="-3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558ED5"/>
                </a:solidFill>
                <a:latin typeface="Calibri"/>
                <a:cs typeface="Calibri"/>
              </a:rPr>
              <a:t>общей</a:t>
            </a:r>
            <a:r>
              <a:rPr dirty="0" sz="1800" spc="-3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558ED5"/>
                </a:solidFill>
                <a:latin typeface="Calibri"/>
                <a:cs typeface="Calibri"/>
              </a:rPr>
              <a:t>практики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854" y="1047334"/>
            <a:ext cx="2167890" cy="609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dirty="0" sz="1800">
                <a:solidFill>
                  <a:srgbClr val="558ED5"/>
                </a:solidFill>
                <a:latin typeface="Calibri"/>
                <a:cs typeface="Calibri"/>
              </a:rPr>
              <a:t>Специализир</a:t>
            </a:r>
            <a:r>
              <a:rPr dirty="0" sz="1800" spc="-5">
                <a:solidFill>
                  <a:srgbClr val="558ED5"/>
                </a:solidFill>
                <a:latin typeface="Calibri"/>
                <a:cs typeface="Calibri"/>
              </a:rPr>
              <a:t>о</a:t>
            </a:r>
            <a:r>
              <a:rPr dirty="0" sz="1800">
                <a:solidFill>
                  <a:srgbClr val="558ED5"/>
                </a:solidFill>
                <a:latin typeface="Calibri"/>
                <a:cs typeface="Calibri"/>
              </a:rPr>
              <a:t>ва</a:t>
            </a:r>
            <a:r>
              <a:rPr dirty="0" sz="1800" spc="-5">
                <a:solidFill>
                  <a:srgbClr val="558ED5"/>
                </a:solidFill>
                <a:latin typeface="Calibri"/>
                <a:cs typeface="Calibri"/>
              </a:rPr>
              <a:t>н</a:t>
            </a:r>
            <a:r>
              <a:rPr dirty="0" sz="1800">
                <a:solidFill>
                  <a:srgbClr val="558ED5"/>
                </a:solidFill>
                <a:latin typeface="Calibri"/>
                <a:cs typeface="Calibri"/>
              </a:rPr>
              <a:t>ные  </a:t>
            </a:r>
            <a:r>
              <a:rPr dirty="0" sz="1800">
                <a:solidFill>
                  <a:srgbClr val="558ED5"/>
                </a:solidFill>
                <a:latin typeface="Calibri"/>
                <a:cs typeface="Calibri"/>
              </a:rPr>
              <a:t>клиники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302709" y="1178869"/>
            <a:ext cx="2987675" cy="1656080"/>
            <a:chOff x="4302709" y="1178869"/>
            <a:chExt cx="2987675" cy="16560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2709" y="1178869"/>
              <a:ext cx="2987071" cy="1655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6901" y="1491851"/>
              <a:ext cx="2628780" cy="12728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1142" y="1591922"/>
              <a:ext cx="1094740" cy="1172845"/>
            </a:xfrm>
            <a:custGeom>
              <a:avLst/>
              <a:gdLst/>
              <a:ahLst/>
              <a:cxnLst/>
              <a:rect l="l" t="t" r="r" b="b"/>
              <a:pathLst>
                <a:path w="1094740" h="1172845">
                  <a:moveTo>
                    <a:pt x="0" y="0"/>
                  </a:moveTo>
                  <a:lnTo>
                    <a:pt x="54927" y="19946"/>
                  </a:lnTo>
                  <a:lnTo>
                    <a:pt x="108528" y="41343"/>
                  </a:lnTo>
                  <a:lnTo>
                    <a:pt x="160759" y="64136"/>
                  </a:lnTo>
                  <a:lnTo>
                    <a:pt x="211574" y="88266"/>
                  </a:lnTo>
                  <a:lnTo>
                    <a:pt x="260931" y="113677"/>
                  </a:lnTo>
                  <a:lnTo>
                    <a:pt x="308784" y="140313"/>
                  </a:lnTo>
                  <a:lnTo>
                    <a:pt x="355090" y="168118"/>
                  </a:lnTo>
                  <a:lnTo>
                    <a:pt x="399805" y="197034"/>
                  </a:lnTo>
                  <a:lnTo>
                    <a:pt x="442883" y="227005"/>
                  </a:lnTo>
                  <a:lnTo>
                    <a:pt x="484282" y="257975"/>
                  </a:lnTo>
                  <a:lnTo>
                    <a:pt x="523956" y="289886"/>
                  </a:lnTo>
                  <a:lnTo>
                    <a:pt x="561862" y="322682"/>
                  </a:lnTo>
                  <a:lnTo>
                    <a:pt x="597956" y="356308"/>
                  </a:lnTo>
                  <a:lnTo>
                    <a:pt x="632193" y="390705"/>
                  </a:lnTo>
                  <a:lnTo>
                    <a:pt x="664528" y="425817"/>
                  </a:lnTo>
                  <a:lnTo>
                    <a:pt x="694919" y="461589"/>
                  </a:lnTo>
                  <a:lnTo>
                    <a:pt x="723320" y="497963"/>
                  </a:lnTo>
                  <a:lnTo>
                    <a:pt x="749688" y="534882"/>
                  </a:lnTo>
                  <a:lnTo>
                    <a:pt x="773979" y="572291"/>
                  </a:lnTo>
                  <a:lnTo>
                    <a:pt x="796147" y="610132"/>
                  </a:lnTo>
                  <a:lnTo>
                    <a:pt x="816149" y="648348"/>
                  </a:lnTo>
                  <a:lnTo>
                    <a:pt x="833941" y="686885"/>
                  </a:lnTo>
                  <a:lnTo>
                    <a:pt x="849479" y="725683"/>
                  </a:lnTo>
                  <a:lnTo>
                    <a:pt x="862718" y="764688"/>
                  </a:lnTo>
                  <a:lnTo>
                    <a:pt x="873614" y="803843"/>
                  </a:lnTo>
                  <a:lnTo>
                    <a:pt x="882123" y="843090"/>
                  </a:lnTo>
                  <a:lnTo>
                    <a:pt x="888201" y="882374"/>
                  </a:lnTo>
                  <a:lnTo>
                    <a:pt x="891803" y="921637"/>
                  </a:lnTo>
                  <a:lnTo>
                    <a:pt x="892886" y="960824"/>
                  </a:lnTo>
                  <a:lnTo>
                    <a:pt x="891405" y="999877"/>
                  </a:lnTo>
                  <a:lnTo>
                    <a:pt x="887316" y="1038740"/>
                  </a:lnTo>
                  <a:lnTo>
                    <a:pt x="880576" y="1077356"/>
                  </a:lnTo>
                  <a:lnTo>
                    <a:pt x="871138" y="1115669"/>
                  </a:lnTo>
                  <a:lnTo>
                    <a:pt x="1072978" y="1172820"/>
                  </a:lnTo>
                  <a:lnTo>
                    <a:pt x="1085015" y="1121187"/>
                  </a:lnTo>
                  <a:lnTo>
                    <a:pt x="1092513" y="1065297"/>
                  </a:lnTo>
                  <a:lnTo>
                    <a:pt x="1094539" y="1026776"/>
                  </a:lnTo>
                  <a:lnTo>
                    <a:pt x="1094082" y="988195"/>
                  </a:lnTo>
                  <a:lnTo>
                    <a:pt x="1091189" y="949602"/>
                  </a:lnTo>
                  <a:lnTo>
                    <a:pt x="1085909" y="911047"/>
                  </a:lnTo>
                  <a:lnTo>
                    <a:pt x="1078289" y="872577"/>
                  </a:lnTo>
                  <a:lnTo>
                    <a:pt x="1068378" y="834242"/>
                  </a:lnTo>
                  <a:lnTo>
                    <a:pt x="1056224" y="796090"/>
                  </a:lnTo>
                  <a:lnTo>
                    <a:pt x="1041874" y="758170"/>
                  </a:lnTo>
                  <a:lnTo>
                    <a:pt x="1025377" y="720531"/>
                  </a:lnTo>
                  <a:lnTo>
                    <a:pt x="1006780" y="683221"/>
                  </a:lnTo>
                  <a:lnTo>
                    <a:pt x="986132" y="646290"/>
                  </a:lnTo>
                  <a:lnTo>
                    <a:pt x="963481" y="609785"/>
                  </a:lnTo>
                  <a:lnTo>
                    <a:pt x="938874" y="573756"/>
                  </a:lnTo>
                  <a:lnTo>
                    <a:pt x="912360" y="538251"/>
                  </a:lnTo>
                  <a:lnTo>
                    <a:pt x="883987" y="503319"/>
                  </a:lnTo>
                  <a:lnTo>
                    <a:pt x="853802" y="469008"/>
                  </a:lnTo>
                  <a:lnTo>
                    <a:pt x="821854" y="435368"/>
                  </a:lnTo>
                  <a:lnTo>
                    <a:pt x="788191" y="402447"/>
                  </a:lnTo>
                  <a:lnTo>
                    <a:pt x="752861" y="370294"/>
                  </a:lnTo>
                  <a:lnTo>
                    <a:pt x="715911" y="338957"/>
                  </a:lnTo>
                  <a:lnTo>
                    <a:pt x="677390" y="308485"/>
                  </a:lnTo>
                  <a:lnTo>
                    <a:pt x="637346" y="278927"/>
                  </a:lnTo>
                  <a:lnTo>
                    <a:pt x="595826" y="250332"/>
                  </a:lnTo>
                  <a:lnTo>
                    <a:pt x="552880" y="222748"/>
                  </a:lnTo>
                  <a:lnTo>
                    <a:pt x="508554" y="196224"/>
                  </a:lnTo>
                  <a:lnTo>
                    <a:pt x="462897" y="170809"/>
                  </a:lnTo>
                  <a:lnTo>
                    <a:pt x="415956" y="146551"/>
                  </a:lnTo>
                  <a:lnTo>
                    <a:pt x="367781" y="123500"/>
                  </a:lnTo>
                  <a:lnTo>
                    <a:pt x="318418" y="101703"/>
                  </a:lnTo>
                  <a:lnTo>
                    <a:pt x="267916" y="81209"/>
                  </a:lnTo>
                  <a:lnTo>
                    <a:pt x="216323" y="62068"/>
                  </a:lnTo>
                  <a:lnTo>
                    <a:pt x="163687" y="44328"/>
                  </a:lnTo>
                  <a:lnTo>
                    <a:pt x="110056" y="28037"/>
                  </a:lnTo>
                  <a:lnTo>
                    <a:pt x="55477" y="13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 rot="960000">
            <a:off x="5188322" y="1633459"/>
            <a:ext cx="1241694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20"/>
              </a:lnSpc>
            </a:pPr>
            <a:r>
              <a:rPr dirty="0" sz="1800">
                <a:latin typeface="Calibri"/>
                <a:cs typeface="Calibri"/>
              </a:rPr>
              <a:t>ин</a:t>
            </a:r>
            <a:r>
              <a:rPr dirty="0" sz="1800" spc="-20">
                <a:latin typeface="Calibri"/>
                <a:cs typeface="Calibri"/>
              </a:rPr>
              <a:t>т</a:t>
            </a:r>
            <a:r>
              <a:rPr dirty="0" sz="1800" spc="-5">
                <a:latin typeface="Calibri"/>
                <a:cs typeface="Calibri"/>
              </a:rPr>
              <a:t>ерн</a:t>
            </a:r>
            <a:r>
              <a:rPr dirty="0" sz="1800" spc="-10">
                <a:latin typeface="Calibri"/>
                <a:cs typeface="Calibri"/>
              </a:rPr>
              <a:t>а</a:t>
            </a:r>
            <a:r>
              <a:rPr dirty="0" sz="1800" spc="-5">
                <a:latin typeface="Calibri"/>
                <a:cs typeface="Calibri"/>
              </a:rPr>
              <a:t>тур</a:t>
            </a:r>
            <a:r>
              <a:rPr dirty="0" sz="1800">
                <a:latin typeface="Calibri"/>
                <a:cs typeface="Calibri"/>
              </a:rPr>
              <a:t>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9389" y="6160646"/>
            <a:ext cx="33464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Источник</a:t>
            </a:r>
            <a:r>
              <a:rPr dirty="0" sz="1200" spc="-50">
                <a:latin typeface="Microsoft Sans Serif"/>
                <a:cs typeface="Microsoft Sans Serif"/>
              </a:rPr>
              <a:t>: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Verdana"/>
                <a:cs typeface="Verdana"/>
              </a:rPr>
              <a:t>Дюсенова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Р</a:t>
            </a:r>
            <a:r>
              <a:rPr dirty="0" sz="1200">
                <a:latin typeface="Microsoft Sans Serif"/>
                <a:cs typeface="Microsoft Sans Serif"/>
              </a:rPr>
              <a:t>.</a:t>
            </a:r>
            <a:r>
              <a:rPr dirty="0" sz="1200">
                <a:latin typeface="Verdana"/>
                <a:cs typeface="Verdana"/>
              </a:rPr>
              <a:t>Д</a:t>
            </a:r>
            <a:r>
              <a:rPr dirty="0" sz="1200">
                <a:latin typeface="Microsoft Sans Serif"/>
                <a:cs typeface="Microsoft Sans Serif"/>
              </a:rPr>
              <a:t>.,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Verdana"/>
                <a:cs typeface="Verdana"/>
              </a:rPr>
              <a:t>Ермаков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А</a:t>
            </a:r>
            <a:r>
              <a:rPr dirty="0" sz="1200" spc="-5">
                <a:latin typeface="Microsoft Sans Serif"/>
                <a:cs typeface="Microsoft Sans Serif"/>
              </a:rPr>
              <a:t>.</a:t>
            </a:r>
            <a:r>
              <a:rPr dirty="0" sz="1200" spc="-5">
                <a:latin typeface="Verdana"/>
                <a:cs typeface="Verdana"/>
              </a:rPr>
              <a:t>М</a:t>
            </a:r>
            <a:r>
              <a:rPr dirty="0" sz="1200" spc="-5">
                <a:latin typeface="Microsoft Sans Serif"/>
                <a:cs typeface="Microsoft Sans Serif"/>
              </a:rPr>
              <a:t>.,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2023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3025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ТЕМПЫ</a:t>
            </a:r>
            <a:r>
              <a:rPr dirty="0" spc="-25"/>
              <a:t> </a:t>
            </a:r>
            <a:r>
              <a:rPr dirty="0" spc="-20"/>
              <a:t>ЭКОНОМИЧЕСКОГО </a:t>
            </a:r>
            <a:r>
              <a:rPr dirty="0" spc="-30"/>
              <a:t>РОСТА</a:t>
            </a:r>
          </a:p>
          <a:p>
            <a:pPr algn="ctr" marL="73025">
              <a:lnSpc>
                <a:spcPct val="100000"/>
              </a:lnSpc>
              <a:spcBef>
                <a:spcPts val="20"/>
              </a:spcBef>
            </a:pPr>
            <a:r>
              <a:rPr dirty="0"/>
              <a:t>И</a:t>
            </a:r>
            <a:r>
              <a:rPr dirty="0" spc="-10"/>
              <a:t> </a:t>
            </a:r>
            <a:r>
              <a:rPr dirty="0" spc="-20"/>
              <a:t>ПЕРЕХОД</a:t>
            </a:r>
            <a:r>
              <a:rPr dirty="0" spc="-10"/>
              <a:t> </a:t>
            </a:r>
            <a:r>
              <a:rPr dirty="0"/>
              <a:t>В</a:t>
            </a:r>
            <a:r>
              <a:rPr dirty="0" spc="-5"/>
              <a:t> ЗОНУ </a:t>
            </a:r>
            <a:r>
              <a:rPr dirty="0" spc="-10"/>
              <a:t>ВЫСОКОЙ</a:t>
            </a:r>
            <a:r>
              <a:rPr dirty="0" spc="-5"/>
              <a:t> </a:t>
            </a:r>
            <a:r>
              <a:rPr dirty="0" spc="-25"/>
              <a:t>ДОХОДНОСТИ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10427"/>
            <a:ext cx="11518900" cy="666750"/>
          </a:xfrm>
          <a:custGeom>
            <a:avLst/>
            <a:gdLst/>
            <a:ahLst/>
            <a:cxnLst/>
            <a:rect l="l" t="t" r="r" b="b"/>
            <a:pathLst>
              <a:path w="11518900" h="666750">
                <a:moveTo>
                  <a:pt x="11518899" y="0"/>
                </a:moveTo>
                <a:lnTo>
                  <a:pt x="0" y="0"/>
                </a:lnTo>
                <a:lnTo>
                  <a:pt x="0" y="666572"/>
                </a:lnTo>
                <a:lnTo>
                  <a:pt x="11518899" y="666572"/>
                </a:lnTo>
                <a:lnTo>
                  <a:pt x="11518899" y="0"/>
                </a:lnTo>
                <a:close/>
              </a:path>
            </a:pathLst>
          </a:custGeom>
          <a:solidFill>
            <a:srgbClr val="B8AF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03622" y="3809481"/>
            <a:ext cx="320675" cy="34290"/>
          </a:xfrm>
          <a:custGeom>
            <a:avLst/>
            <a:gdLst/>
            <a:ahLst/>
            <a:cxnLst/>
            <a:rect l="l" t="t" r="r" b="b"/>
            <a:pathLst>
              <a:path w="320675" h="34289">
                <a:moveTo>
                  <a:pt x="312634" y="0"/>
                </a:moveTo>
                <a:lnTo>
                  <a:pt x="7658" y="0"/>
                </a:lnTo>
                <a:lnTo>
                  <a:pt x="0" y="7670"/>
                </a:lnTo>
                <a:lnTo>
                  <a:pt x="0" y="26403"/>
                </a:lnTo>
                <a:lnTo>
                  <a:pt x="7658" y="34075"/>
                </a:lnTo>
                <a:lnTo>
                  <a:pt x="312634" y="34075"/>
                </a:lnTo>
                <a:lnTo>
                  <a:pt x="320293" y="26403"/>
                </a:lnTo>
                <a:lnTo>
                  <a:pt x="320293" y="7670"/>
                </a:lnTo>
                <a:lnTo>
                  <a:pt x="312634" y="0"/>
                </a:lnTo>
                <a:close/>
              </a:path>
            </a:pathLst>
          </a:custGeom>
          <a:solidFill>
            <a:srgbClr val="5AC8F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90102"/>
            <a:ext cx="75052" cy="20891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622893" y="4450079"/>
            <a:ext cx="2837815" cy="21590"/>
          </a:xfrm>
          <a:custGeom>
            <a:avLst/>
            <a:gdLst/>
            <a:ahLst/>
            <a:cxnLst/>
            <a:rect l="l" t="t" r="r" b="b"/>
            <a:pathLst>
              <a:path w="2837815" h="21589">
                <a:moveTo>
                  <a:pt x="0" y="21590"/>
                </a:moveTo>
                <a:lnTo>
                  <a:pt x="2837230" y="21590"/>
                </a:lnTo>
                <a:lnTo>
                  <a:pt x="2837230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57967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3854315"/>
            <a:ext cx="11520170" cy="2509520"/>
            <a:chOff x="0" y="3854315"/>
            <a:chExt cx="11520170" cy="2509520"/>
          </a:xfrm>
        </p:grpSpPr>
        <p:sp>
          <p:nvSpPr>
            <p:cNvPr id="7" name="object 7"/>
            <p:cNvSpPr/>
            <p:nvPr/>
          </p:nvSpPr>
          <p:spPr>
            <a:xfrm>
              <a:off x="969264" y="4298950"/>
              <a:ext cx="9607550" cy="172720"/>
            </a:xfrm>
            <a:custGeom>
              <a:avLst/>
              <a:gdLst/>
              <a:ahLst/>
              <a:cxnLst/>
              <a:rect l="l" t="t" r="r" b="b"/>
              <a:pathLst>
                <a:path w="9607550" h="172720">
                  <a:moveTo>
                    <a:pt x="9607029" y="0"/>
                  </a:moveTo>
                  <a:lnTo>
                    <a:pt x="0" y="0"/>
                  </a:lnTo>
                  <a:lnTo>
                    <a:pt x="0" y="142240"/>
                  </a:lnTo>
                  <a:lnTo>
                    <a:pt x="0" y="150939"/>
                  </a:lnTo>
                  <a:lnTo>
                    <a:pt x="0" y="151130"/>
                  </a:lnTo>
                  <a:lnTo>
                    <a:pt x="6098083" y="151130"/>
                  </a:lnTo>
                  <a:lnTo>
                    <a:pt x="6098083" y="172720"/>
                  </a:lnTo>
                  <a:lnTo>
                    <a:pt x="8937866" y="172720"/>
                  </a:lnTo>
                  <a:lnTo>
                    <a:pt x="8937866" y="151130"/>
                  </a:lnTo>
                  <a:lnTo>
                    <a:pt x="8937866" y="150939"/>
                  </a:lnTo>
                  <a:lnTo>
                    <a:pt x="8937866" y="142240"/>
                  </a:lnTo>
                  <a:lnTo>
                    <a:pt x="9607029" y="142240"/>
                  </a:lnTo>
                  <a:lnTo>
                    <a:pt x="9607029" y="0"/>
                  </a:lnTo>
                  <a:close/>
                </a:path>
              </a:pathLst>
            </a:custGeom>
            <a:solidFill>
              <a:srgbClr val="5796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459687" y="4327930"/>
              <a:ext cx="2607945" cy="91440"/>
            </a:xfrm>
            <a:custGeom>
              <a:avLst/>
              <a:gdLst/>
              <a:ahLst/>
              <a:cxnLst/>
              <a:rect l="l" t="t" r="r" b="b"/>
              <a:pathLst>
                <a:path w="2607945" h="91439">
                  <a:moveTo>
                    <a:pt x="2606178" y="0"/>
                  </a:moveTo>
                  <a:lnTo>
                    <a:pt x="1459" y="0"/>
                  </a:lnTo>
                  <a:lnTo>
                    <a:pt x="0" y="1460"/>
                  </a:lnTo>
                  <a:lnTo>
                    <a:pt x="0" y="89776"/>
                  </a:lnTo>
                  <a:lnTo>
                    <a:pt x="1459" y="91249"/>
                  </a:lnTo>
                  <a:lnTo>
                    <a:pt x="2606178" y="91249"/>
                  </a:lnTo>
                  <a:lnTo>
                    <a:pt x="2607651" y="89776"/>
                  </a:lnTo>
                  <a:lnTo>
                    <a:pt x="2607651" y="1460"/>
                  </a:lnTo>
                  <a:lnTo>
                    <a:pt x="260617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430910" y="4296290"/>
              <a:ext cx="2666365" cy="31750"/>
            </a:xfrm>
            <a:custGeom>
              <a:avLst/>
              <a:gdLst/>
              <a:ahLst/>
              <a:cxnLst/>
              <a:rect l="l" t="t" r="r" b="b"/>
              <a:pathLst>
                <a:path w="2666365" h="31750">
                  <a:moveTo>
                    <a:pt x="2664663" y="0"/>
                  </a:moveTo>
                  <a:lnTo>
                    <a:pt x="1446" y="0"/>
                  </a:lnTo>
                  <a:lnTo>
                    <a:pt x="0" y="3594"/>
                  </a:lnTo>
                  <a:lnTo>
                    <a:pt x="28878" y="31305"/>
                  </a:lnTo>
                  <a:lnTo>
                    <a:pt x="29678" y="31635"/>
                  </a:lnTo>
                  <a:lnTo>
                    <a:pt x="2636404" y="31635"/>
                  </a:lnTo>
                  <a:lnTo>
                    <a:pt x="2637217" y="31305"/>
                  </a:lnTo>
                  <a:lnTo>
                    <a:pt x="2666097" y="3594"/>
                  </a:lnTo>
                  <a:lnTo>
                    <a:pt x="266466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415740" y="4289751"/>
              <a:ext cx="2696845" cy="12700"/>
            </a:xfrm>
            <a:custGeom>
              <a:avLst/>
              <a:gdLst/>
              <a:ahLst/>
              <a:cxnLst/>
              <a:rect l="l" t="t" r="r" b="b"/>
              <a:pathLst>
                <a:path w="2696845" h="12700">
                  <a:moveTo>
                    <a:pt x="50" y="1798"/>
                  </a:moveTo>
                  <a:lnTo>
                    <a:pt x="0" y="8238"/>
                  </a:lnTo>
                  <a:lnTo>
                    <a:pt x="2235" y="12699"/>
                  </a:lnTo>
                  <a:lnTo>
                    <a:pt x="2694203" y="12699"/>
                  </a:lnTo>
                  <a:lnTo>
                    <a:pt x="2696032" y="9048"/>
                  </a:lnTo>
                  <a:lnTo>
                    <a:pt x="2539" y="9048"/>
                  </a:lnTo>
                  <a:lnTo>
                    <a:pt x="647" y="5981"/>
                  </a:lnTo>
                  <a:lnTo>
                    <a:pt x="50" y="1798"/>
                  </a:lnTo>
                  <a:close/>
                </a:path>
                <a:path w="2696845" h="12700">
                  <a:moveTo>
                    <a:pt x="2696235" y="0"/>
                  </a:moveTo>
                  <a:lnTo>
                    <a:pt x="2695981" y="5068"/>
                  </a:lnTo>
                  <a:lnTo>
                    <a:pt x="2693873" y="9048"/>
                  </a:lnTo>
                  <a:lnTo>
                    <a:pt x="2696032" y="9048"/>
                  </a:lnTo>
                  <a:lnTo>
                    <a:pt x="2696438" y="8238"/>
                  </a:lnTo>
                  <a:lnTo>
                    <a:pt x="2696235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59418" y="4267046"/>
              <a:ext cx="2809240" cy="12700"/>
            </a:xfrm>
            <a:custGeom>
              <a:avLst/>
              <a:gdLst/>
              <a:ahLst/>
              <a:cxnLst/>
              <a:rect l="l" t="t" r="r" b="b"/>
              <a:pathLst>
                <a:path w="2809240" h="12700">
                  <a:moveTo>
                    <a:pt x="2806406" y="0"/>
                  </a:moveTo>
                  <a:lnTo>
                    <a:pt x="2360" y="0"/>
                  </a:lnTo>
                  <a:lnTo>
                    <a:pt x="240" y="3084"/>
                  </a:lnTo>
                  <a:lnTo>
                    <a:pt x="0" y="7042"/>
                  </a:lnTo>
                  <a:lnTo>
                    <a:pt x="595" y="10304"/>
                  </a:lnTo>
                  <a:lnTo>
                    <a:pt x="2500" y="12700"/>
                  </a:lnTo>
                  <a:lnTo>
                    <a:pt x="2806571" y="12700"/>
                  </a:lnTo>
                  <a:lnTo>
                    <a:pt x="2808667" y="9593"/>
                  </a:lnTo>
                  <a:lnTo>
                    <a:pt x="2808908" y="5636"/>
                  </a:lnTo>
                  <a:lnTo>
                    <a:pt x="2808311" y="2392"/>
                  </a:lnTo>
                  <a:lnTo>
                    <a:pt x="280640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59376" y="4269771"/>
              <a:ext cx="2809240" cy="12700"/>
            </a:xfrm>
            <a:custGeom>
              <a:avLst/>
              <a:gdLst/>
              <a:ahLst/>
              <a:cxnLst/>
              <a:rect l="l" t="t" r="r" b="b"/>
              <a:pathLst>
                <a:path w="2809240" h="12700">
                  <a:moveTo>
                    <a:pt x="38" y="1798"/>
                  </a:moveTo>
                  <a:lnTo>
                    <a:pt x="0" y="8238"/>
                  </a:lnTo>
                  <a:lnTo>
                    <a:pt x="2222" y="12700"/>
                  </a:lnTo>
                  <a:lnTo>
                    <a:pt x="2806928" y="12700"/>
                  </a:lnTo>
                  <a:lnTo>
                    <a:pt x="2808757" y="9048"/>
                  </a:lnTo>
                  <a:lnTo>
                    <a:pt x="2540" y="9048"/>
                  </a:lnTo>
                  <a:lnTo>
                    <a:pt x="635" y="5982"/>
                  </a:lnTo>
                  <a:lnTo>
                    <a:pt x="38" y="1798"/>
                  </a:lnTo>
                  <a:close/>
                </a:path>
                <a:path w="2809240" h="12700">
                  <a:moveTo>
                    <a:pt x="2808947" y="0"/>
                  </a:moveTo>
                  <a:lnTo>
                    <a:pt x="2808706" y="5071"/>
                  </a:lnTo>
                  <a:lnTo>
                    <a:pt x="2806611" y="9048"/>
                  </a:lnTo>
                  <a:lnTo>
                    <a:pt x="2808757" y="9048"/>
                  </a:lnTo>
                  <a:lnTo>
                    <a:pt x="2809163" y="8238"/>
                  </a:lnTo>
                  <a:lnTo>
                    <a:pt x="2808947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57553" y="4472203"/>
              <a:ext cx="7972425" cy="909955"/>
            </a:xfrm>
            <a:custGeom>
              <a:avLst/>
              <a:gdLst/>
              <a:ahLst/>
              <a:cxnLst/>
              <a:rect l="l" t="t" r="r" b="b"/>
              <a:pathLst>
                <a:path w="7972425" h="909954">
                  <a:moveTo>
                    <a:pt x="2702560" y="0"/>
                  </a:moveTo>
                  <a:lnTo>
                    <a:pt x="0" y="0"/>
                  </a:lnTo>
                  <a:lnTo>
                    <a:pt x="0" y="909866"/>
                  </a:lnTo>
                  <a:lnTo>
                    <a:pt x="2702560" y="909866"/>
                  </a:lnTo>
                  <a:lnTo>
                    <a:pt x="2702560" y="0"/>
                  </a:lnTo>
                  <a:close/>
                </a:path>
                <a:path w="7972425" h="909954">
                  <a:moveTo>
                    <a:pt x="7972234" y="0"/>
                  </a:moveTo>
                  <a:lnTo>
                    <a:pt x="5309781" y="0"/>
                  </a:lnTo>
                  <a:lnTo>
                    <a:pt x="5309781" y="909866"/>
                  </a:lnTo>
                  <a:lnTo>
                    <a:pt x="7972234" y="909866"/>
                  </a:lnTo>
                  <a:lnTo>
                    <a:pt x="7972234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460124" y="4449888"/>
              <a:ext cx="2607310" cy="951230"/>
            </a:xfrm>
            <a:custGeom>
              <a:avLst/>
              <a:gdLst/>
              <a:ahLst/>
              <a:cxnLst/>
              <a:rect l="l" t="t" r="r" b="b"/>
              <a:pathLst>
                <a:path w="2607309" h="951229">
                  <a:moveTo>
                    <a:pt x="2607222" y="0"/>
                  </a:moveTo>
                  <a:lnTo>
                    <a:pt x="0" y="0"/>
                  </a:lnTo>
                  <a:lnTo>
                    <a:pt x="0" y="950786"/>
                  </a:lnTo>
                  <a:lnTo>
                    <a:pt x="2607222" y="950786"/>
                  </a:lnTo>
                  <a:lnTo>
                    <a:pt x="2607222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88647" y="4277031"/>
              <a:ext cx="2750820" cy="12700"/>
            </a:xfrm>
            <a:custGeom>
              <a:avLst/>
              <a:gdLst/>
              <a:ahLst/>
              <a:cxnLst/>
              <a:rect l="l" t="t" r="r" b="b"/>
              <a:pathLst>
                <a:path w="2750820" h="12700">
                  <a:moveTo>
                    <a:pt x="2747949" y="0"/>
                  </a:moveTo>
                  <a:lnTo>
                    <a:pt x="2336" y="0"/>
                  </a:lnTo>
                  <a:lnTo>
                    <a:pt x="241" y="3103"/>
                  </a:lnTo>
                  <a:lnTo>
                    <a:pt x="0" y="7061"/>
                  </a:lnTo>
                  <a:lnTo>
                    <a:pt x="596" y="10306"/>
                  </a:lnTo>
                  <a:lnTo>
                    <a:pt x="2501" y="12700"/>
                  </a:lnTo>
                  <a:lnTo>
                    <a:pt x="2748114" y="12700"/>
                  </a:lnTo>
                  <a:lnTo>
                    <a:pt x="2750210" y="9613"/>
                  </a:lnTo>
                  <a:lnTo>
                    <a:pt x="2750464" y="5657"/>
                  </a:lnTo>
                  <a:lnTo>
                    <a:pt x="2749867" y="2392"/>
                  </a:lnTo>
                  <a:lnTo>
                    <a:pt x="2747949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88596" y="4279762"/>
              <a:ext cx="2750820" cy="12700"/>
            </a:xfrm>
            <a:custGeom>
              <a:avLst/>
              <a:gdLst/>
              <a:ahLst/>
              <a:cxnLst/>
              <a:rect l="l" t="t" r="r" b="b"/>
              <a:pathLst>
                <a:path w="2750820" h="12700">
                  <a:moveTo>
                    <a:pt x="49" y="1798"/>
                  </a:moveTo>
                  <a:lnTo>
                    <a:pt x="0" y="8238"/>
                  </a:lnTo>
                  <a:lnTo>
                    <a:pt x="2235" y="12700"/>
                  </a:lnTo>
                  <a:lnTo>
                    <a:pt x="2748494" y="12700"/>
                  </a:lnTo>
                  <a:lnTo>
                    <a:pt x="2750314" y="9048"/>
                  </a:lnTo>
                  <a:lnTo>
                    <a:pt x="2552" y="9048"/>
                  </a:lnTo>
                  <a:lnTo>
                    <a:pt x="647" y="5982"/>
                  </a:lnTo>
                  <a:lnTo>
                    <a:pt x="49" y="1798"/>
                  </a:lnTo>
                  <a:close/>
                </a:path>
                <a:path w="2750820" h="12700">
                  <a:moveTo>
                    <a:pt x="2750515" y="0"/>
                  </a:moveTo>
                  <a:lnTo>
                    <a:pt x="2750261" y="5069"/>
                  </a:lnTo>
                  <a:lnTo>
                    <a:pt x="2748165" y="9048"/>
                  </a:lnTo>
                  <a:lnTo>
                    <a:pt x="2750314" y="9048"/>
                  </a:lnTo>
                  <a:lnTo>
                    <a:pt x="2750718" y="8238"/>
                  </a:lnTo>
                  <a:lnTo>
                    <a:pt x="2750515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415787" y="4287022"/>
              <a:ext cx="2696210" cy="12700"/>
            </a:xfrm>
            <a:custGeom>
              <a:avLst/>
              <a:gdLst/>
              <a:ahLst/>
              <a:cxnLst/>
              <a:rect l="l" t="t" r="r" b="b"/>
              <a:pathLst>
                <a:path w="2696209" h="12700">
                  <a:moveTo>
                    <a:pt x="2693671" y="0"/>
                  </a:moveTo>
                  <a:lnTo>
                    <a:pt x="2348" y="0"/>
                  </a:lnTo>
                  <a:lnTo>
                    <a:pt x="240" y="3103"/>
                  </a:lnTo>
                  <a:lnTo>
                    <a:pt x="0" y="7061"/>
                  </a:lnTo>
                  <a:lnTo>
                    <a:pt x="595" y="10306"/>
                  </a:lnTo>
                  <a:lnTo>
                    <a:pt x="2500" y="12700"/>
                  </a:lnTo>
                  <a:lnTo>
                    <a:pt x="2693835" y="12700"/>
                  </a:lnTo>
                  <a:lnTo>
                    <a:pt x="2695930" y="9593"/>
                  </a:lnTo>
                  <a:lnTo>
                    <a:pt x="2696184" y="5657"/>
                  </a:lnTo>
                  <a:lnTo>
                    <a:pt x="2695575" y="2392"/>
                  </a:lnTo>
                  <a:lnTo>
                    <a:pt x="2693671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460123" y="4320391"/>
              <a:ext cx="2602230" cy="0"/>
            </a:xfrm>
            <a:custGeom>
              <a:avLst/>
              <a:gdLst/>
              <a:ahLst/>
              <a:cxnLst/>
              <a:rect l="l" t="t" r="r" b="b"/>
              <a:pathLst>
                <a:path w="2602229" h="0">
                  <a:moveTo>
                    <a:pt x="0" y="0"/>
                  </a:moveTo>
                  <a:lnTo>
                    <a:pt x="2601696" y="0"/>
                  </a:lnTo>
                </a:path>
              </a:pathLst>
            </a:custGeom>
            <a:ln w="9777">
              <a:solidFill>
                <a:srgbClr val="D2C7B2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03876" y="4868519"/>
              <a:ext cx="217804" cy="467995"/>
            </a:xfrm>
            <a:custGeom>
              <a:avLst/>
              <a:gdLst/>
              <a:ahLst/>
              <a:cxnLst/>
              <a:rect l="l" t="t" r="r" b="b"/>
              <a:pathLst>
                <a:path w="217804" h="467995">
                  <a:moveTo>
                    <a:pt x="217271" y="12979"/>
                  </a:moveTo>
                  <a:lnTo>
                    <a:pt x="214769" y="279"/>
                  </a:lnTo>
                  <a:lnTo>
                    <a:pt x="207670" y="279"/>
                  </a:lnTo>
                  <a:lnTo>
                    <a:pt x="207314" y="0"/>
                  </a:lnTo>
                  <a:lnTo>
                    <a:pt x="5219" y="0"/>
                  </a:lnTo>
                  <a:lnTo>
                    <a:pt x="0" y="5219"/>
                  </a:lnTo>
                  <a:lnTo>
                    <a:pt x="63" y="462419"/>
                  </a:lnTo>
                  <a:lnTo>
                    <a:pt x="5219" y="467575"/>
                  </a:lnTo>
                  <a:lnTo>
                    <a:pt x="11074" y="467575"/>
                  </a:lnTo>
                  <a:lnTo>
                    <a:pt x="5905" y="462419"/>
                  </a:lnTo>
                  <a:lnTo>
                    <a:pt x="5905" y="10439"/>
                  </a:lnTo>
                  <a:lnTo>
                    <a:pt x="11074" y="5270"/>
                  </a:lnTo>
                  <a:lnTo>
                    <a:pt x="211810" y="5270"/>
                  </a:lnTo>
                  <a:lnTo>
                    <a:pt x="217271" y="12979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809783" y="4873781"/>
              <a:ext cx="208279" cy="462915"/>
            </a:xfrm>
            <a:custGeom>
              <a:avLst/>
              <a:gdLst/>
              <a:ahLst/>
              <a:cxnLst/>
              <a:rect l="l" t="t" r="r" b="b"/>
              <a:pathLst>
                <a:path w="208279" h="462914">
                  <a:moveTo>
                    <a:pt x="202717" y="0"/>
                  </a:moveTo>
                  <a:lnTo>
                    <a:pt x="5168" y="0"/>
                  </a:lnTo>
                  <a:lnTo>
                    <a:pt x="62" y="5105"/>
                  </a:lnTo>
                  <a:lnTo>
                    <a:pt x="0" y="457149"/>
                  </a:lnTo>
                  <a:lnTo>
                    <a:pt x="5168" y="462305"/>
                  </a:lnTo>
                  <a:lnTo>
                    <a:pt x="202692" y="462305"/>
                  </a:lnTo>
                  <a:lnTo>
                    <a:pt x="207835" y="457149"/>
                  </a:lnTo>
                  <a:lnTo>
                    <a:pt x="207899" y="5105"/>
                  </a:lnTo>
                  <a:lnTo>
                    <a:pt x="207314" y="2730"/>
                  </a:lnTo>
                  <a:lnTo>
                    <a:pt x="205308" y="1041"/>
                  </a:lnTo>
                  <a:lnTo>
                    <a:pt x="202717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17" y="4897864"/>
              <a:ext cx="159523" cy="1689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017" y="5166528"/>
              <a:ext cx="159523" cy="16893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230787" y="4868519"/>
              <a:ext cx="217804" cy="467995"/>
            </a:xfrm>
            <a:custGeom>
              <a:avLst/>
              <a:gdLst/>
              <a:ahLst/>
              <a:cxnLst/>
              <a:rect l="l" t="t" r="r" b="b"/>
              <a:pathLst>
                <a:path w="217804" h="467995">
                  <a:moveTo>
                    <a:pt x="217271" y="12979"/>
                  </a:moveTo>
                  <a:lnTo>
                    <a:pt x="214795" y="279"/>
                  </a:lnTo>
                  <a:lnTo>
                    <a:pt x="207670" y="279"/>
                  </a:lnTo>
                  <a:lnTo>
                    <a:pt x="207314" y="0"/>
                  </a:lnTo>
                  <a:lnTo>
                    <a:pt x="5232" y="0"/>
                  </a:lnTo>
                  <a:lnTo>
                    <a:pt x="0" y="5219"/>
                  </a:lnTo>
                  <a:lnTo>
                    <a:pt x="63" y="462419"/>
                  </a:lnTo>
                  <a:lnTo>
                    <a:pt x="5232" y="467575"/>
                  </a:lnTo>
                  <a:lnTo>
                    <a:pt x="11061" y="467575"/>
                  </a:lnTo>
                  <a:lnTo>
                    <a:pt x="5918" y="462419"/>
                  </a:lnTo>
                  <a:lnTo>
                    <a:pt x="5918" y="10439"/>
                  </a:lnTo>
                  <a:lnTo>
                    <a:pt x="11061" y="5270"/>
                  </a:lnTo>
                  <a:lnTo>
                    <a:pt x="211810" y="5270"/>
                  </a:lnTo>
                  <a:lnTo>
                    <a:pt x="217271" y="12979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236710" y="4873781"/>
              <a:ext cx="208279" cy="462915"/>
            </a:xfrm>
            <a:custGeom>
              <a:avLst/>
              <a:gdLst/>
              <a:ahLst/>
              <a:cxnLst/>
              <a:rect l="l" t="t" r="r" b="b"/>
              <a:pathLst>
                <a:path w="208279" h="462914">
                  <a:moveTo>
                    <a:pt x="202703" y="0"/>
                  </a:moveTo>
                  <a:lnTo>
                    <a:pt x="5142" y="0"/>
                  </a:lnTo>
                  <a:lnTo>
                    <a:pt x="61" y="5105"/>
                  </a:lnTo>
                  <a:lnTo>
                    <a:pt x="0" y="457149"/>
                  </a:lnTo>
                  <a:lnTo>
                    <a:pt x="5142" y="462305"/>
                  </a:lnTo>
                  <a:lnTo>
                    <a:pt x="202665" y="462305"/>
                  </a:lnTo>
                  <a:lnTo>
                    <a:pt x="207834" y="457149"/>
                  </a:lnTo>
                  <a:lnTo>
                    <a:pt x="207899" y="5105"/>
                  </a:lnTo>
                  <a:lnTo>
                    <a:pt x="207300" y="2730"/>
                  </a:lnTo>
                  <a:lnTo>
                    <a:pt x="205294" y="1041"/>
                  </a:lnTo>
                  <a:lnTo>
                    <a:pt x="20270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929" y="4897864"/>
              <a:ext cx="159538" cy="1689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7929" y="5165445"/>
              <a:ext cx="159538" cy="16893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657710" y="4868519"/>
              <a:ext cx="217804" cy="467995"/>
            </a:xfrm>
            <a:custGeom>
              <a:avLst/>
              <a:gdLst/>
              <a:ahLst/>
              <a:cxnLst/>
              <a:rect l="l" t="t" r="r" b="b"/>
              <a:pathLst>
                <a:path w="217804" h="467995">
                  <a:moveTo>
                    <a:pt x="217258" y="12979"/>
                  </a:moveTo>
                  <a:lnTo>
                    <a:pt x="214782" y="279"/>
                  </a:lnTo>
                  <a:lnTo>
                    <a:pt x="207657" y="279"/>
                  </a:lnTo>
                  <a:lnTo>
                    <a:pt x="207302" y="0"/>
                  </a:lnTo>
                  <a:lnTo>
                    <a:pt x="5219" y="0"/>
                  </a:lnTo>
                  <a:lnTo>
                    <a:pt x="0" y="5219"/>
                  </a:lnTo>
                  <a:lnTo>
                    <a:pt x="63" y="462419"/>
                  </a:lnTo>
                  <a:lnTo>
                    <a:pt x="5219" y="467575"/>
                  </a:lnTo>
                  <a:lnTo>
                    <a:pt x="11074" y="467575"/>
                  </a:lnTo>
                  <a:lnTo>
                    <a:pt x="5905" y="462419"/>
                  </a:lnTo>
                  <a:lnTo>
                    <a:pt x="5905" y="10439"/>
                  </a:lnTo>
                  <a:lnTo>
                    <a:pt x="11074" y="5270"/>
                  </a:lnTo>
                  <a:lnTo>
                    <a:pt x="211823" y="5270"/>
                  </a:lnTo>
                  <a:lnTo>
                    <a:pt x="217258" y="12979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663622" y="4873781"/>
              <a:ext cx="208279" cy="462915"/>
            </a:xfrm>
            <a:custGeom>
              <a:avLst/>
              <a:gdLst/>
              <a:ahLst/>
              <a:cxnLst/>
              <a:rect l="l" t="t" r="r" b="b"/>
              <a:pathLst>
                <a:path w="208279" h="462914">
                  <a:moveTo>
                    <a:pt x="202703" y="0"/>
                  </a:moveTo>
                  <a:lnTo>
                    <a:pt x="5167" y="0"/>
                  </a:lnTo>
                  <a:lnTo>
                    <a:pt x="62" y="5105"/>
                  </a:lnTo>
                  <a:lnTo>
                    <a:pt x="0" y="457149"/>
                  </a:lnTo>
                  <a:lnTo>
                    <a:pt x="5167" y="462305"/>
                  </a:lnTo>
                  <a:lnTo>
                    <a:pt x="202691" y="462305"/>
                  </a:lnTo>
                  <a:lnTo>
                    <a:pt x="207835" y="457149"/>
                  </a:lnTo>
                  <a:lnTo>
                    <a:pt x="207899" y="5105"/>
                  </a:lnTo>
                  <a:lnTo>
                    <a:pt x="207313" y="2730"/>
                  </a:lnTo>
                  <a:lnTo>
                    <a:pt x="205308" y="1041"/>
                  </a:lnTo>
                  <a:lnTo>
                    <a:pt x="20270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4854" y="4897864"/>
              <a:ext cx="159524" cy="16893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4854" y="5165445"/>
              <a:ext cx="159524" cy="1689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084621" y="4868519"/>
              <a:ext cx="217804" cy="467995"/>
            </a:xfrm>
            <a:custGeom>
              <a:avLst/>
              <a:gdLst/>
              <a:ahLst/>
              <a:cxnLst/>
              <a:rect l="l" t="t" r="r" b="b"/>
              <a:pathLst>
                <a:path w="217804" h="467995">
                  <a:moveTo>
                    <a:pt x="217271" y="12979"/>
                  </a:moveTo>
                  <a:lnTo>
                    <a:pt x="214782" y="279"/>
                  </a:lnTo>
                  <a:lnTo>
                    <a:pt x="207670" y="279"/>
                  </a:lnTo>
                  <a:lnTo>
                    <a:pt x="207314" y="0"/>
                  </a:lnTo>
                  <a:lnTo>
                    <a:pt x="5232" y="0"/>
                  </a:lnTo>
                  <a:lnTo>
                    <a:pt x="0" y="5219"/>
                  </a:lnTo>
                  <a:lnTo>
                    <a:pt x="63" y="462419"/>
                  </a:lnTo>
                  <a:lnTo>
                    <a:pt x="5232" y="467575"/>
                  </a:lnTo>
                  <a:lnTo>
                    <a:pt x="11061" y="467575"/>
                  </a:lnTo>
                  <a:lnTo>
                    <a:pt x="5918" y="462419"/>
                  </a:lnTo>
                  <a:lnTo>
                    <a:pt x="5918" y="10439"/>
                  </a:lnTo>
                  <a:lnTo>
                    <a:pt x="11061" y="5270"/>
                  </a:lnTo>
                  <a:lnTo>
                    <a:pt x="211823" y="5270"/>
                  </a:lnTo>
                  <a:lnTo>
                    <a:pt x="217271" y="12979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090546" y="4873781"/>
              <a:ext cx="208279" cy="462915"/>
            </a:xfrm>
            <a:custGeom>
              <a:avLst/>
              <a:gdLst/>
              <a:ahLst/>
              <a:cxnLst/>
              <a:rect l="l" t="t" r="r" b="b"/>
              <a:pathLst>
                <a:path w="208279" h="462914">
                  <a:moveTo>
                    <a:pt x="202704" y="0"/>
                  </a:moveTo>
                  <a:lnTo>
                    <a:pt x="5156" y="0"/>
                  </a:lnTo>
                  <a:lnTo>
                    <a:pt x="62" y="5105"/>
                  </a:lnTo>
                  <a:lnTo>
                    <a:pt x="0" y="457149"/>
                  </a:lnTo>
                  <a:lnTo>
                    <a:pt x="5156" y="462305"/>
                  </a:lnTo>
                  <a:lnTo>
                    <a:pt x="202666" y="462305"/>
                  </a:lnTo>
                  <a:lnTo>
                    <a:pt x="207834" y="457149"/>
                  </a:lnTo>
                  <a:lnTo>
                    <a:pt x="207899" y="5105"/>
                  </a:lnTo>
                  <a:lnTo>
                    <a:pt x="207302" y="2730"/>
                  </a:lnTo>
                  <a:lnTo>
                    <a:pt x="205295" y="1041"/>
                  </a:lnTo>
                  <a:lnTo>
                    <a:pt x="202704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1765" y="4897864"/>
              <a:ext cx="159523" cy="1689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1765" y="5165445"/>
              <a:ext cx="159523" cy="16893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11531" y="4868519"/>
              <a:ext cx="217804" cy="467995"/>
            </a:xfrm>
            <a:custGeom>
              <a:avLst/>
              <a:gdLst/>
              <a:ahLst/>
              <a:cxnLst/>
              <a:rect l="l" t="t" r="r" b="b"/>
              <a:pathLst>
                <a:path w="217804" h="467995">
                  <a:moveTo>
                    <a:pt x="217271" y="12979"/>
                  </a:moveTo>
                  <a:lnTo>
                    <a:pt x="214807" y="279"/>
                  </a:lnTo>
                  <a:lnTo>
                    <a:pt x="207670" y="279"/>
                  </a:lnTo>
                  <a:lnTo>
                    <a:pt x="207314" y="0"/>
                  </a:lnTo>
                  <a:lnTo>
                    <a:pt x="5232" y="0"/>
                  </a:lnTo>
                  <a:lnTo>
                    <a:pt x="0" y="5219"/>
                  </a:lnTo>
                  <a:lnTo>
                    <a:pt x="63" y="462419"/>
                  </a:lnTo>
                  <a:lnTo>
                    <a:pt x="5232" y="467575"/>
                  </a:lnTo>
                  <a:lnTo>
                    <a:pt x="11087" y="467575"/>
                  </a:lnTo>
                  <a:lnTo>
                    <a:pt x="5918" y="462419"/>
                  </a:lnTo>
                  <a:lnTo>
                    <a:pt x="5918" y="10439"/>
                  </a:lnTo>
                  <a:lnTo>
                    <a:pt x="11087" y="5270"/>
                  </a:lnTo>
                  <a:lnTo>
                    <a:pt x="211823" y="5270"/>
                  </a:lnTo>
                  <a:lnTo>
                    <a:pt x="217271" y="12979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517458" y="4873781"/>
              <a:ext cx="208279" cy="462915"/>
            </a:xfrm>
            <a:custGeom>
              <a:avLst/>
              <a:gdLst/>
              <a:ahLst/>
              <a:cxnLst/>
              <a:rect l="l" t="t" r="r" b="b"/>
              <a:pathLst>
                <a:path w="208279" h="462914">
                  <a:moveTo>
                    <a:pt x="202703" y="0"/>
                  </a:moveTo>
                  <a:lnTo>
                    <a:pt x="5167" y="0"/>
                  </a:lnTo>
                  <a:lnTo>
                    <a:pt x="62" y="5105"/>
                  </a:lnTo>
                  <a:lnTo>
                    <a:pt x="0" y="457149"/>
                  </a:lnTo>
                  <a:lnTo>
                    <a:pt x="5167" y="462305"/>
                  </a:lnTo>
                  <a:lnTo>
                    <a:pt x="202665" y="462305"/>
                  </a:lnTo>
                  <a:lnTo>
                    <a:pt x="207834" y="457149"/>
                  </a:lnTo>
                  <a:lnTo>
                    <a:pt x="207899" y="5105"/>
                  </a:lnTo>
                  <a:lnTo>
                    <a:pt x="207302" y="2730"/>
                  </a:lnTo>
                  <a:lnTo>
                    <a:pt x="205294" y="1041"/>
                  </a:lnTo>
                  <a:lnTo>
                    <a:pt x="20270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38679" y="4897864"/>
              <a:ext cx="159537" cy="1689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8679" y="5165445"/>
              <a:ext cx="159537" cy="16893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198743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2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2" y="269087"/>
                  </a:lnTo>
                  <a:lnTo>
                    <a:pt x="123812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196002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7977" y="304"/>
                  </a:lnTo>
                  <a:lnTo>
                    <a:pt x="127279" y="0"/>
                  </a:lnTo>
                  <a:lnTo>
                    <a:pt x="83947" y="0"/>
                  </a:lnTo>
                  <a:lnTo>
                    <a:pt x="83947" y="5524"/>
                  </a:lnTo>
                  <a:lnTo>
                    <a:pt x="83947" y="127444"/>
                  </a:lnTo>
                  <a:lnTo>
                    <a:pt x="83947" y="140144"/>
                  </a:lnTo>
                  <a:lnTo>
                    <a:pt x="83947" y="223088"/>
                  </a:lnTo>
                  <a:lnTo>
                    <a:pt x="83947" y="235788"/>
                  </a:lnTo>
                  <a:lnTo>
                    <a:pt x="83947" y="269087"/>
                  </a:lnTo>
                  <a:lnTo>
                    <a:pt x="45339" y="269087"/>
                  </a:lnTo>
                  <a:lnTo>
                    <a:pt x="45339" y="235788"/>
                  </a:lnTo>
                  <a:lnTo>
                    <a:pt x="83947" y="235788"/>
                  </a:lnTo>
                  <a:lnTo>
                    <a:pt x="83947" y="223088"/>
                  </a:lnTo>
                  <a:lnTo>
                    <a:pt x="45339" y="223088"/>
                  </a:lnTo>
                  <a:lnTo>
                    <a:pt x="45339" y="140144"/>
                  </a:lnTo>
                  <a:lnTo>
                    <a:pt x="83947" y="140144"/>
                  </a:lnTo>
                  <a:lnTo>
                    <a:pt x="83947" y="127444"/>
                  </a:lnTo>
                  <a:lnTo>
                    <a:pt x="45339" y="127444"/>
                  </a:lnTo>
                  <a:lnTo>
                    <a:pt x="45339" y="5524"/>
                  </a:lnTo>
                  <a:lnTo>
                    <a:pt x="83947" y="5524"/>
                  </a:lnTo>
                  <a:lnTo>
                    <a:pt x="83947" y="0"/>
                  </a:lnTo>
                  <a:lnTo>
                    <a:pt x="32639" y="0"/>
                  </a:lnTo>
                  <a:lnTo>
                    <a:pt x="32639" y="5524"/>
                  </a:lnTo>
                  <a:lnTo>
                    <a:pt x="32639" y="127444"/>
                  </a:lnTo>
                  <a:lnTo>
                    <a:pt x="32639" y="140144"/>
                  </a:lnTo>
                  <a:lnTo>
                    <a:pt x="32639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39" y="140144"/>
                  </a:lnTo>
                  <a:lnTo>
                    <a:pt x="32639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39" y="5524"/>
                  </a:lnTo>
                  <a:lnTo>
                    <a:pt x="32639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279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79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79" y="274599"/>
                  </a:lnTo>
                  <a:lnTo>
                    <a:pt x="127977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786" y="271856"/>
                  </a:lnTo>
                  <a:lnTo>
                    <a:pt x="123786" y="269087"/>
                  </a:lnTo>
                  <a:lnTo>
                    <a:pt x="96647" y="269087"/>
                  </a:lnTo>
                  <a:lnTo>
                    <a:pt x="96647" y="140144"/>
                  </a:lnTo>
                  <a:lnTo>
                    <a:pt x="128155" y="140144"/>
                  </a:lnTo>
                  <a:lnTo>
                    <a:pt x="128155" y="136969"/>
                  </a:lnTo>
                  <a:lnTo>
                    <a:pt x="128765" y="136969"/>
                  </a:lnTo>
                  <a:lnTo>
                    <a:pt x="128689" y="127444"/>
                  </a:lnTo>
                  <a:lnTo>
                    <a:pt x="96647" y="127444"/>
                  </a:lnTo>
                  <a:lnTo>
                    <a:pt x="96647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352478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785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785" y="269087"/>
                  </a:lnTo>
                  <a:lnTo>
                    <a:pt x="123785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349710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8003" y="304"/>
                  </a:lnTo>
                  <a:lnTo>
                    <a:pt x="127292" y="0"/>
                  </a:lnTo>
                  <a:lnTo>
                    <a:pt x="83947" y="0"/>
                  </a:lnTo>
                  <a:lnTo>
                    <a:pt x="83947" y="5524"/>
                  </a:lnTo>
                  <a:lnTo>
                    <a:pt x="83947" y="127444"/>
                  </a:lnTo>
                  <a:lnTo>
                    <a:pt x="83947" y="140144"/>
                  </a:lnTo>
                  <a:lnTo>
                    <a:pt x="83947" y="223088"/>
                  </a:lnTo>
                  <a:lnTo>
                    <a:pt x="83947" y="235788"/>
                  </a:lnTo>
                  <a:lnTo>
                    <a:pt x="83947" y="269087"/>
                  </a:lnTo>
                  <a:lnTo>
                    <a:pt x="45364" y="269087"/>
                  </a:lnTo>
                  <a:lnTo>
                    <a:pt x="45364" y="235788"/>
                  </a:lnTo>
                  <a:lnTo>
                    <a:pt x="83947" y="235788"/>
                  </a:lnTo>
                  <a:lnTo>
                    <a:pt x="83947" y="223088"/>
                  </a:lnTo>
                  <a:lnTo>
                    <a:pt x="45364" y="223088"/>
                  </a:lnTo>
                  <a:lnTo>
                    <a:pt x="45364" y="140144"/>
                  </a:lnTo>
                  <a:lnTo>
                    <a:pt x="83947" y="140144"/>
                  </a:lnTo>
                  <a:lnTo>
                    <a:pt x="83947" y="127444"/>
                  </a:lnTo>
                  <a:lnTo>
                    <a:pt x="45364" y="127444"/>
                  </a:lnTo>
                  <a:lnTo>
                    <a:pt x="45364" y="5524"/>
                  </a:lnTo>
                  <a:lnTo>
                    <a:pt x="83947" y="5524"/>
                  </a:lnTo>
                  <a:lnTo>
                    <a:pt x="83947" y="0"/>
                  </a:lnTo>
                  <a:lnTo>
                    <a:pt x="32664" y="0"/>
                  </a:lnTo>
                  <a:lnTo>
                    <a:pt x="32664" y="5524"/>
                  </a:lnTo>
                  <a:lnTo>
                    <a:pt x="32664" y="127444"/>
                  </a:lnTo>
                  <a:lnTo>
                    <a:pt x="32664" y="140144"/>
                  </a:lnTo>
                  <a:lnTo>
                    <a:pt x="32664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64" y="140144"/>
                  </a:lnTo>
                  <a:lnTo>
                    <a:pt x="32664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64" y="5524"/>
                  </a:lnTo>
                  <a:lnTo>
                    <a:pt x="32664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304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304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92" y="274599"/>
                  </a:lnTo>
                  <a:lnTo>
                    <a:pt x="128003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812" y="271856"/>
                  </a:lnTo>
                  <a:lnTo>
                    <a:pt x="123812" y="269087"/>
                  </a:lnTo>
                  <a:lnTo>
                    <a:pt x="96647" y="269087"/>
                  </a:lnTo>
                  <a:lnTo>
                    <a:pt x="96647" y="140144"/>
                  </a:lnTo>
                  <a:lnTo>
                    <a:pt x="128168" y="140144"/>
                  </a:lnTo>
                  <a:lnTo>
                    <a:pt x="128168" y="136969"/>
                  </a:lnTo>
                  <a:lnTo>
                    <a:pt x="128803" y="136969"/>
                  </a:lnTo>
                  <a:lnTo>
                    <a:pt x="128714" y="127444"/>
                  </a:lnTo>
                  <a:lnTo>
                    <a:pt x="96647" y="127444"/>
                  </a:lnTo>
                  <a:lnTo>
                    <a:pt x="96647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771974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785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785" y="269087"/>
                  </a:lnTo>
                  <a:lnTo>
                    <a:pt x="123785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769205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11" y="2032"/>
                  </a:moveTo>
                  <a:lnTo>
                    <a:pt x="129006" y="1320"/>
                  </a:lnTo>
                  <a:lnTo>
                    <a:pt x="127990" y="304"/>
                  </a:lnTo>
                  <a:lnTo>
                    <a:pt x="127279" y="0"/>
                  </a:lnTo>
                  <a:lnTo>
                    <a:pt x="83934" y="0"/>
                  </a:lnTo>
                  <a:lnTo>
                    <a:pt x="83934" y="5524"/>
                  </a:lnTo>
                  <a:lnTo>
                    <a:pt x="83934" y="127444"/>
                  </a:lnTo>
                  <a:lnTo>
                    <a:pt x="83934" y="140144"/>
                  </a:lnTo>
                  <a:lnTo>
                    <a:pt x="83934" y="223088"/>
                  </a:lnTo>
                  <a:lnTo>
                    <a:pt x="83934" y="235788"/>
                  </a:lnTo>
                  <a:lnTo>
                    <a:pt x="83934" y="269087"/>
                  </a:lnTo>
                  <a:lnTo>
                    <a:pt x="45351" y="269087"/>
                  </a:lnTo>
                  <a:lnTo>
                    <a:pt x="45351" y="235788"/>
                  </a:lnTo>
                  <a:lnTo>
                    <a:pt x="83934" y="235788"/>
                  </a:lnTo>
                  <a:lnTo>
                    <a:pt x="83934" y="223088"/>
                  </a:lnTo>
                  <a:lnTo>
                    <a:pt x="45351" y="223088"/>
                  </a:lnTo>
                  <a:lnTo>
                    <a:pt x="45351" y="140144"/>
                  </a:lnTo>
                  <a:lnTo>
                    <a:pt x="83934" y="140144"/>
                  </a:lnTo>
                  <a:lnTo>
                    <a:pt x="83934" y="127444"/>
                  </a:lnTo>
                  <a:lnTo>
                    <a:pt x="45351" y="127444"/>
                  </a:lnTo>
                  <a:lnTo>
                    <a:pt x="45351" y="5524"/>
                  </a:lnTo>
                  <a:lnTo>
                    <a:pt x="83934" y="5524"/>
                  </a:lnTo>
                  <a:lnTo>
                    <a:pt x="83934" y="0"/>
                  </a:lnTo>
                  <a:lnTo>
                    <a:pt x="32651" y="0"/>
                  </a:lnTo>
                  <a:lnTo>
                    <a:pt x="32651" y="5524"/>
                  </a:lnTo>
                  <a:lnTo>
                    <a:pt x="32651" y="127444"/>
                  </a:lnTo>
                  <a:lnTo>
                    <a:pt x="32651" y="140144"/>
                  </a:lnTo>
                  <a:lnTo>
                    <a:pt x="32651" y="269087"/>
                  </a:lnTo>
                  <a:lnTo>
                    <a:pt x="5499" y="269087"/>
                  </a:lnTo>
                  <a:lnTo>
                    <a:pt x="5499" y="140144"/>
                  </a:lnTo>
                  <a:lnTo>
                    <a:pt x="32651" y="140144"/>
                  </a:lnTo>
                  <a:lnTo>
                    <a:pt x="32651" y="127444"/>
                  </a:lnTo>
                  <a:lnTo>
                    <a:pt x="5499" y="127444"/>
                  </a:lnTo>
                  <a:lnTo>
                    <a:pt x="5499" y="5524"/>
                  </a:lnTo>
                  <a:lnTo>
                    <a:pt x="32651" y="5524"/>
                  </a:lnTo>
                  <a:lnTo>
                    <a:pt x="32651" y="0"/>
                  </a:lnTo>
                  <a:lnTo>
                    <a:pt x="2019" y="0"/>
                  </a:lnTo>
                  <a:lnTo>
                    <a:pt x="1308" y="304"/>
                  </a:lnTo>
                  <a:lnTo>
                    <a:pt x="292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92" y="273278"/>
                  </a:lnTo>
                  <a:lnTo>
                    <a:pt x="1308" y="274320"/>
                  </a:lnTo>
                  <a:lnTo>
                    <a:pt x="2019" y="274599"/>
                  </a:lnTo>
                  <a:lnTo>
                    <a:pt x="127279" y="274599"/>
                  </a:lnTo>
                  <a:lnTo>
                    <a:pt x="127990" y="274320"/>
                  </a:lnTo>
                  <a:lnTo>
                    <a:pt x="129006" y="273278"/>
                  </a:lnTo>
                  <a:lnTo>
                    <a:pt x="129311" y="272580"/>
                  </a:lnTo>
                  <a:lnTo>
                    <a:pt x="129311" y="271856"/>
                  </a:lnTo>
                  <a:lnTo>
                    <a:pt x="123799" y="271856"/>
                  </a:lnTo>
                  <a:lnTo>
                    <a:pt x="123799" y="269087"/>
                  </a:lnTo>
                  <a:lnTo>
                    <a:pt x="96634" y="269087"/>
                  </a:lnTo>
                  <a:lnTo>
                    <a:pt x="96634" y="140144"/>
                  </a:lnTo>
                  <a:lnTo>
                    <a:pt x="128181" y="140144"/>
                  </a:lnTo>
                  <a:lnTo>
                    <a:pt x="128181" y="136969"/>
                  </a:lnTo>
                  <a:lnTo>
                    <a:pt x="128803" y="136969"/>
                  </a:lnTo>
                  <a:lnTo>
                    <a:pt x="128714" y="127444"/>
                  </a:lnTo>
                  <a:lnTo>
                    <a:pt x="96634" y="127444"/>
                  </a:lnTo>
                  <a:lnTo>
                    <a:pt x="96634" y="5524"/>
                  </a:lnTo>
                  <a:lnTo>
                    <a:pt x="129311" y="5524"/>
                  </a:lnTo>
                  <a:lnTo>
                    <a:pt x="129311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925669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1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1" y="269087"/>
                  </a:lnTo>
                  <a:lnTo>
                    <a:pt x="123811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922913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11" y="2032"/>
                  </a:moveTo>
                  <a:lnTo>
                    <a:pt x="129032" y="1320"/>
                  </a:lnTo>
                  <a:lnTo>
                    <a:pt x="127990" y="304"/>
                  </a:lnTo>
                  <a:lnTo>
                    <a:pt x="127292" y="0"/>
                  </a:lnTo>
                  <a:lnTo>
                    <a:pt x="83959" y="0"/>
                  </a:lnTo>
                  <a:lnTo>
                    <a:pt x="83959" y="5524"/>
                  </a:lnTo>
                  <a:lnTo>
                    <a:pt x="83959" y="127444"/>
                  </a:lnTo>
                  <a:lnTo>
                    <a:pt x="83959" y="140144"/>
                  </a:lnTo>
                  <a:lnTo>
                    <a:pt x="83959" y="223088"/>
                  </a:lnTo>
                  <a:lnTo>
                    <a:pt x="83959" y="235788"/>
                  </a:lnTo>
                  <a:lnTo>
                    <a:pt x="83959" y="269087"/>
                  </a:lnTo>
                  <a:lnTo>
                    <a:pt x="45351" y="269087"/>
                  </a:lnTo>
                  <a:lnTo>
                    <a:pt x="45351" y="235788"/>
                  </a:lnTo>
                  <a:lnTo>
                    <a:pt x="83959" y="235788"/>
                  </a:lnTo>
                  <a:lnTo>
                    <a:pt x="83959" y="223088"/>
                  </a:lnTo>
                  <a:lnTo>
                    <a:pt x="45351" y="223088"/>
                  </a:lnTo>
                  <a:lnTo>
                    <a:pt x="45351" y="140144"/>
                  </a:lnTo>
                  <a:lnTo>
                    <a:pt x="83959" y="140144"/>
                  </a:lnTo>
                  <a:lnTo>
                    <a:pt x="83959" y="127444"/>
                  </a:lnTo>
                  <a:lnTo>
                    <a:pt x="45351" y="127444"/>
                  </a:lnTo>
                  <a:lnTo>
                    <a:pt x="45351" y="5524"/>
                  </a:lnTo>
                  <a:lnTo>
                    <a:pt x="83959" y="5524"/>
                  </a:lnTo>
                  <a:lnTo>
                    <a:pt x="83959" y="0"/>
                  </a:lnTo>
                  <a:lnTo>
                    <a:pt x="32651" y="0"/>
                  </a:lnTo>
                  <a:lnTo>
                    <a:pt x="32651" y="5524"/>
                  </a:lnTo>
                  <a:lnTo>
                    <a:pt x="32651" y="127444"/>
                  </a:lnTo>
                  <a:lnTo>
                    <a:pt x="32651" y="140144"/>
                  </a:lnTo>
                  <a:lnTo>
                    <a:pt x="32651" y="269087"/>
                  </a:lnTo>
                  <a:lnTo>
                    <a:pt x="5524" y="269087"/>
                  </a:lnTo>
                  <a:lnTo>
                    <a:pt x="5524" y="140144"/>
                  </a:lnTo>
                  <a:lnTo>
                    <a:pt x="32651" y="140144"/>
                  </a:lnTo>
                  <a:lnTo>
                    <a:pt x="32651" y="127444"/>
                  </a:lnTo>
                  <a:lnTo>
                    <a:pt x="5524" y="127444"/>
                  </a:lnTo>
                  <a:lnTo>
                    <a:pt x="5524" y="5524"/>
                  </a:lnTo>
                  <a:lnTo>
                    <a:pt x="32651" y="5524"/>
                  </a:lnTo>
                  <a:lnTo>
                    <a:pt x="32651" y="0"/>
                  </a:lnTo>
                  <a:lnTo>
                    <a:pt x="2044" y="0"/>
                  </a:lnTo>
                  <a:lnTo>
                    <a:pt x="1333" y="304"/>
                  </a:lnTo>
                  <a:lnTo>
                    <a:pt x="292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92" y="273278"/>
                  </a:lnTo>
                  <a:lnTo>
                    <a:pt x="1333" y="274320"/>
                  </a:lnTo>
                  <a:lnTo>
                    <a:pt x="2044" y="274599"/>
                  </a:lnTo>
                  <a:lnTo>
                    <a:pt x="127292" y="274599"/>
                  </a:lnTo>
                  <a:lnTo>
                    <a:pt x="127990" y="274320"/>
                  </a:lnTo>
                  <a:lnTo>
                    <a:pt x="129032" y="273278"/>
                  </a:lnTo>
                  <a:lnTo>
                    <a:pt x="129311" y="272580"/>
                  </a:lnTo>
                  <a:lnTo>
                    <a:pt x="129311" y="271856"/>
                  </a:lnTo>
                  <a:lnTo>
                    <a:pt x="123799" y="271856"/>
                  </a:lnTo>
                  <a:lnTo>
                    <a:pt x="123799" y="269087"/>
                  </a:lnTo>
                  <a:lnTo>
                    <a:pt x="96659" y="269087"/>
                  </a:lnTo>
                  <a:lnTo>
                    <a:pt x="96659" y="140144"/>
                  </a:lnTo>
                  <a:lnTo>
                    <a:pt x="128168" y="140144"/>
                  </a:lnTo>
                  <a:lnTo>
                    <a:pt x="128168" y="136969"/>
                  </a:lnTo>
                  <a:lnTo>
                    <a:pt x="128803" y="136969"/>
                  </a:lnTo>
                  <a:lnTo>
                    <a:pt x="128714" y="127444"/>
                  </a:lnTo>
                  <a:lnTo>
                    <a:pt x="96659" y="127444"/>
                  </a:lnTo>
                  <a:lnTo>
                    <a:pt x="96659" y="5524"/>
                  </a:lnTo>
                  <a:lnTo>
                    <a:pt x="129311" y="5524"/>
                  </a:lnTo>
                  <a:lnTo>
                    <a:pt x="129311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052361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786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786" y="269087"/>
                  </a:lnTo>
                  <a:lnTo>
                    <a:pt x="123786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049581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8003" y="304"/>
                  </a:lnTo>
                  <a:lnTo>
                    <a:pt x="127292" y="0"/>
                  </a:lnTo>
                  <a:lnTo>
                    <a:pt x="83947" y="0"/>
                  </a:lnTo>
                  <a:lnTo>
                    <a:pt x="83947" y="5524"/>
                  </a:lnTo>
                  <a:lnTo>
                    <a:pt x="83947" y="127444"/>
                  </a:lnTo>
                  <a:lnTo>
                    <a:pt x="83947" y="140144"/>
                  </a:lnTo>
                  <a:lnTo>
                    <a:pt x="83947" y="223088"/>
                  </a:lnTo>
                  <a:lnTo>
                    <a:pt x="83947" y="235788"/>
                  </a:lnTo>
                  <a:lnTo>
                    <a:pt x="83947" y="269087"/>
                  </a:lnTo>
                  <a:lnTo>
                    <a:pt x="45364" y="269087"/>
                  </a:lnTo>
                  <a:lnTo>
                    <a:pt x="45364" y="235788"/>
                  </a:lnTo>
                  <a:lnTo>
                    <a:pt x="83947" y="235788"/>
                  </a:lnTo>
                  <a:lnTo>
                    <a:pt x="83947" y="223088"/>
                  </a:lnTo>
                  <a:lnTo>
                    <a:pt x="45364" y="223088"/>
                  </a:lnTo>
                  <a:lnTo>
                    <a:pt x="45364" y="140144"/>
                  </a:lnTo>
                  <a:lnTo>
                    <a:pt x="83947" y="140144"/>
                  </a:lnTo>
                  <a:lnTo>
                    <a:pt x="83947" y="127444"/>
                  </a:lnTo>
                  <a:lnTo>
                    <a:pt x="45364" y="127444"/>
                  </a:lnTo>
                  <a:lnTo>
                    <a:pt x="45364" y="5524"/>
                  </a:lnTo>
                  <a:lnTo>
                    <a:pt x="83947" y="5524"/>
                  </a:lnTo>
                  <a:lnTo>
                    <a:pt x="83947" y="0"/>
                  </a:lnTo>
                  <a:lnTo>
                    <a:pt x="32664" y="0"/>
                  </a:lnTo>
                  <a:lnTo>
                    <a:pt x="32664" y="5524"/>
                  </a:lnTo>
                  <a:lnTo>
                    <a:pt x="32664" y="127444"/>
                  </a:lnTo>
                  <a:lnTo>
                    <a:pt x="32664" y="140144"/>
                  </a:lnTo>
                  <a:lnTo>
                    <a:pt x="32664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64" y="140144"/>
                  </a:lnTo>
                  <a:lnTo>
                    <a:pt x="32664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64" y="5524"/>
                  </a:lnTo>
                  <a:lnTo>
                    <a:pt x="32664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304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304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92" y="274599"/>
                  </a:lnTo>
                  <a:lnTo>
                    <a:pt x="128003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812" y="271856"/>
                  </a:lnTo>
                  <a:lnTo>
                    <a:pt x="123812" y="269087"/>
                  </a:lnTo>
                  <a:lnTo>
                    <a:pt x="96647" y="269087"/>
                  </a:lnTo>
                  <a:lnTo>
                    <a:pt x="96647" y="140144"/>
                  </a:lnTo>
                  <a:lnTo>
                    <a:pt x="128168" y="140144"/>
                  </a:lnTo>
                  <a:lnTo>
                    <a:pt x="128168" y="136969"/>
                  </a:lnTo>
                  <a:lnTo>
                    <a:pt x="128790" y="136969"/>
                  </a:lnTo>
                  <a:lnTo>
                    <a:pt x="128714" y="127444"/>
                  </a:lnTo>
                  <a:lnTo>
                    <a:pt x="96647" y="127444"/>
                  </a:lnTo>
                  <a:lnTo>
                    <a:pt x="96647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06058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2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2" y="269087"/>
                  </a:lnTo>
                  <a:lnTo>
                    <a:pt x="123812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203302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11" y="2032"/>
                  </a:moveTo>
                  <a:lnTo>
                    <a:pt x="129032" y="1320"/>
                  </a:lnTo>
                  <a:lnTo>
                    <a:pt x="127990" y="304"/>
                  </a:lnTo>
                  <a:lnTo>
                    <a:pt x="127292" y="0"/>
                  </a:lnTo>
                  <a:lnTo>
                    <a:pt x="83959" y="0"/>
                  </a:lnTo>
                  <a:lnTo>
                    <a:pt x="83959" y="5524"/>
                  </a:lnTo>
                  <a:lnTo>
                    <a:pt x="83959" y="127444"/>
                  </a:lnTo>
                  <a:lnTo>
                    <a:pt x="83959" y="140144"/>
                  </a:lnTo>
                  <a:lnTo>
                    <a:pt x="83959" y="223088"/>
                  </a:lnTo>
                  <a:lnTo>
                    <a:pt x="83959" y="235788"/>
                  </a:lnTo>
                  <a:lnTo>
                    <a:pt x="83959" y="269087"/>
                  </a:lnTo>
                  <a:lnTo>
                    <a:pt x="45351" y="269087"/>
                  </a:lnTo>
                  <a:lnTo>
                    <a:pt x="45351" y="235788"/>
                  </a:lnTo>
                  <a:lnTo>
                    <a:pt x="83959" y="235788"/>
                  </a:lnTo>
                  <a:lnTo>
                    <a:pt x="83959" y="223088"/>
                  </a:lnTo>
                  <a:lnTo>
                    <a:pt x="45351" y="223088"/>
                  </a:lnTo>
                  <a:lnTo>
                    <a:pt x="45351" y="140144"/>
                  </a:lnTo>
                  <a:lnTo>
                    <a:pt x="83959" y="140144"/>
                  </a:lnTo>
                  <a:lnTo>
                    <a:pt x="83959" y="127444"/>
                  </a:lnTo>
                  <a:lnTo>
                    <a:pt x="45351" y="127444"/>
                  </a:lnTo>
                  <a:lnTo>
                    <a:pt x="45351" y="5524"/>
                  </a:lnTo>
                  <a:lnTo>
                    <a:pt x="83959" y="5524"/>
                  </a:lnTo>
                  <a:lnTo>
                    <a:pt x="83959" y="0"/>
                  </a:lnTo>
                  <a:lnTo>
                    <a:pt x="32651" y="0"/>
                  </a:lnTo>
                  <a:lnTo>
                    <a:pt x="32651" y="5524"/>
                  </a:lnTo>
                  <a:lnTo>
                    <a:pt x="32651" y="127444"/>
                  </a:lnTo>
                  <a:lnTo>
                    <a:pt x="32651" y="140144"/>
                  </a:lnTo>
                  <a:lnTo>
                    <a:pt x="32651" y="269087"/>
                  </a:lnTo>
                  <a:lnTo>
                    <a:pt x="5524" y="269087"/>
                  </a:lnTo>
                  <a:lnTo>
                    <a:pt x="5524" y="140144"/>
                  </a:lnTo>
                  <a:lnTo>
                    <a:pt x="32651" y="140144"/>
                  </a:lnTo>
                  <a:lnTo>
                    <a:pt x="32651" y="127444"/>
                  </a:lnTo>
                  <a:lnTo>
                    <a:pt x="5524" y="127444"/>
                  </a:lnTo>
                  <a:lnTo>
                    <a:pt x="5524" y="5524"/>
                  </a:lnTo>
                  <a:lnTo>
                    <a:pt x="32651" y="5524"/>
                  </a:lnTo>
                  <a:lnTo>
                    <a:pt x="32651" y="0"/>
                  </a:lnTo>
                  <a:lnTo>
                    <a:pt x="2044" y="0"/>
                  </a:lnTo>
                  <a:lnTo>
                    <a:pt x="1333" y="304"/>
                  </a:lnTo>
                  <a:lnTo>
                    <a:pt x="292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92" y="273278"/>
                  </a:lnTo>
                  <a:lnTo>
                    <a:pt x="1333" y="274320"/>
                  </a:lnTo>
                  <a:lnTo>
                    <a:pt x="2044" y="274599"/>
                  </a:lnTo>
                  <a:lnTo>
                    <a:pt x="127292" y="274599"/>
                  </a:lnTo>
                  <a:lnTo>
                    <a:pt x="127990" y="274320"/>
                  </a:lnTo>
                  <a:lnTo>
                    <a:pt x="129032" y="273278"/>
                  </a:lnTo>
                  <a:lnTo>
                    <a:pt x="129311" y="272580"/>
                  </a:lnTo>
                  <a:lnTo>
                    <a:pt x="129311" y="271856"/>
                  </a:lnTo>
                  <a:lnTo>
                    <a:pt x="123799" y="271856"/>
                  </a:lnTo>
                  <a:lnTo>
                    <a:pt x="123799" y="269087"/>
                  </a:lnTo>
                  <a:lnTo>
                    <a:pt x="96659" y="269087"/>
                  </a:lnTo>
                  <a:lnTo>
                    <a:pt x="96659" y="140144"/>
                  </a:lnTo>
                  <a:lnTo>
                    <a:pt x="128168" y="140144"/>
                  </a:lnTo>
                  <a:lnTo>
                    <a:pt x="128168" y="136969"/>
                  </a:lnTo>
                  <a:lnTo>
                    <a:pt x="128790" y="136969"/>
                  </a:lnTo>
                  <a:lnTo>
                    <a:pt x="128714" y="127444"/>
                  </a:lnTo>
                  <a:lnTo>
                    <a:pt x="96659" y="127444"/>
                  </a:lnTo>
                  <a:lnTo>
                    <a:pt x="96659" y="5524"/>
                  </a:lnTo>
                  <a:lnTo>
                    <a:pt x="129311" y="5524"/>
                  </a:lnTo>
                  <a:lnTo>
                    <a:pt x="129311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479132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2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2" y="269087"/>
                  </a:lnTo>
                  <a:lnTo>
                    <a:pt x="123812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476390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40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7965" y="304"/>
                  </a:lnTo>
                  <a:lnTo>
                    <a:pt x="127266" y="0"/>
                  </a:lnTo>
                  <a:lnTo>
                    <a:pt x="83934" y="0"/>
                  </a:lnTo>
                  <a:lnTo>
                    <a:pt x="83934" y="5524"/>
                  </a:lnTo>
                  <a:lnTo>
                    <a:pt x="83934" y="127444"/>
                  </a:lnTo>
                  <a:lnTo>
                    <a:pt x="83934" y="140144"/>
                  </a:lnTo>
                  <a:lnTo>
                    <a:pt x="83934" y="223088"/>
                  </a:lnTo>
                  <a:lnTo>
                    <a:pt x="83934" y="235788"/>
                  </a:lnTo>
                  <a:lnTo>
                    <a:pt x="83934" y="269087"/>
                  </a:lnTo>
                  <a:lnTo>
                    <a:pt x="45339" y="269087"/>
                  </a:lnTo>
                  <a:lnTo>
                    <a:pt x="45339" y="235788"/>
                  </a:lnTo>
                  <a:lnTo>
                    <a:pt x="83934" y="235788"/>
                  </a:lnTo>
                  <a:lnTo>
                    <a:pt x="83934" y="223088"/>
                  </a:lnTo>
                  <a:lnTo>
                    <a:pt x="45339" y="223088"/>
                  </a:lnTo>
                  <a:lnTo>
                    <a:pt x="45339" y="140144"/>
                  </a:lnTo>
                  <a:lnTo>
                    <a:pt x="83934" y="140144"/>
                  </a:lnTo>
                  <a:lnTo>
                    <a:pt x="83934" y="127444"/>
                  </a:lnTo>
                  <a:lnTo>
                    <a:pt x="45339" y="127444"/>
                  </a:lnTo>
                  <a:lnTo>
                    <a:pt x="45339" y="5524"/>
                  </a:lnTo>
                  <a:lnTo>
                    <a:pt x="83934" y="5524"/>
                  </a:lnTo>
                  <a:lnTo>
                    <a:pt x="83934" y="0"/>
                  </a:lnTo>
                  <a:lnTo>
                    <a:pt x="32639" y="0"/>
                  </a:lnTo>
                  <a:lnTo>
                    <a:pt x="32639" y="5524"/>
                  </a:lnTo>
                  <a:lnTo>
                    <a:pt x="32639" y="127444"/>
                  </a:lnTo>
                  <a:lnTo>
                    <a:pt x="32639" y="140144"/>
                  </a:lnTo>
                  <a:lnTo>
                    <a:pt x="32639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39" y="140144"/>
                  </a:lnTo>
                  <a:lnTo>
                    <a:pt x="32639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39" y="5524"/>
                  </a:lnTo>
                  <a:lnTo>
                    <a:pt x="32639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279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79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66" y="274599"/>
                  </a:lnTo>
                  <a:lnTo>
                    <a:pt x="127965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786" y="271856"/>
                  </a:lnTo>
                  <a:lnTo>
                    <a:pt x="123786" y="269087"/>
                  </a:lnTo>
                  <a:lnTo>
                    <a:pt x="96634" y="269087"/>
                  </a:lnTo>
                  <a:lnTo>
                    <a:pt x="96634" y="140144"/>
                  </a:lnTo>
                  <a:lnTo>
                    <a:pt x="128155" y="140144"/>
                  </a:lnTo>
                  <a:lnTo>
                    <a:pt x="128155" y="136969"/>
                  </a:lnTo>
                  <a:lnTo>
                    <a:pt x="128778" y="136969"/>
                  </a:lnTo>
                  <a:lnTo>
                    <a:pt x="128701" y="127444"/>
                  </a:lnTo>
                  <a:lnTo>
                    <a:pt x="96634" y="127444"/>
                  </a:lnTo>
                  <a:lnTo>
                    <a:pt x="96634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632867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785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785" y="269087"/>
                  </a:lnTo>
                  <a:lnTo>
                    <a:pt x="123785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630099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40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8003" y="304"/>
                  </a:lnTo>
                  <a:lnTo>
                    <a:pt x="127292" y="0"/>
                  </a:lnTo>
                  <a:lnTo>
                    <a:pt x="83947" y="0"/>
                  </a:lnTo>
                  <a:lnTo>
                    <a:pt x="83947" y="5524"/>
                  </a:lnTo>
                  <a:lnTo>
                    <a:pt x="83947" y="127444"/>
                  </a:lnTo>
                  <a:lnTo>
                    <a:pt x="83947" y="140144"/>
                  </a:lnTo>
                  <a:lnTo>
                    <a:pt x="83947" y="223088"/>
                  </a:lnTo>
                  <a:lnTo>
                    <a:pt x="83947" y="235788"/>
                  </a:lnTo>
                  <a:lnTo>
                    <a:pt x="83947" y="269087"/>
                  </a:lnTo>
                  <a:lnTo>
                    <a:pt x="45364" y="269087"/>
                  </a:lnTo>
                  <a:lnTo>
                    <a:pt x="45364" y="235788"/>
                  </a:lnTo>
                  <a:lnTo>
                    <a:pt x="83947" y="235788"/>
                  </a:lnTo>
                  <a:lnTo>
                    <a:pt x="83947" y="223088"/>
                  </a:lnTo>
                  <a:lnTo>
                    <a:pt x="45364" y="223088"/>
                  </a:lnTo>
                  <a:lnTo>
                    <a:pt x="45364" y="140144"/>
                  </a:lnTo>
                  <a:lnTo>
                    <a:pt x="83947" y="140144"/>
                  </a:lnTo>
                  <a:lnTo>
                    <a:pt x="83947" y="127444"/>
                  </a:lnTo>
                  <a:lnTo>
                    <a:pt x="45364" y="127444"/>
                  </a:lnTo>
                  <a:lnTo>
                    <a:pt x="45364" y="5524"/>
                  </a:lnTo>
                  <a:lnTo>
                    <a:pt x="83947" y="5524"/>
                  </a:lnTo>
                  <a:lnTo>
                    <a:pt x="83947" y="0"/>
                  </a:lnTo>
                  <a:lnTo>
                    <a:pt x="32664" y="0"/>
                  </a:lnTo>
                  <a:lnTo>
                    <a:pt x="32664" y="5524"/>
                  </a:lnTo>
                  <a:lnTo>
                    <a:pt x="32664" y="127444"/>
                  </a:lnTo>
                  <a:lnTo>
                    <a:pt x="32664" y="140144"/>
                  </a:lnTo>
                  <a:lnTo>
                    <a:pt x="32664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64" y="140144"/>
                  </a:lnTo>
                  <a:lnTo>
                    <a:pt x="32664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64" y="5524"/>
                  </a:lnTo>
                  <a:lnTo>
                    <a:pt x="32664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304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304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92" y="274599"/>
                  </a:lnTo>
                  <a:lnTo>
                    <a:pt x="128003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812" y="271856"/>
                  </a:lnTo>
                  <a:lnTo>
                    <a:pt x="123812" y="269087"/>
                  </a:lnTo>
                  <a:lnTo>
                    <a:pt x="96647" y="269087"/>
                  </a:lnTo>
                  <a:lnTo>
                    <a:pt x="96647" y="140144"/>
                  </a:lnTo>
                  <a:lnTo>
                    <a:pt x="128168" y="140144"/>
                  </a:lnTo>
                  <a:lnTo>
                    <a:pt x="128168" y="136969"/>
                  </a:lnTo>
                  <a:lnTo>
                    <a:pt x="128803" y="136969"/>
                  </a:lnTo>
                  <a:lnTo>
                    <a:pt x="128714" y="127444"/>
                  </a:lnTo>
                  <a:lnTo>
                    <a:pt x="96647" y="127444"/>
                  </a:lnTo>
                  <a:lnTo>
                    <a:pt x="96647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625552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2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2" y="269087"/>
                  </a:lnTo>
                  <a:lnTo>
                    <a:pt x="123812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622785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11" y="2032"/>
                  </a:moveTo>
                  <a:lnTo>
                    <a:pt x="129019" y="1320"/>
                  </a:lnTo>
                  <a:lnTo>
                    <a:pt x="127990" y="304"/>
                  </a:lnTo>
                  <a:lnTo>
                    <a:pt x="127292" y="0"/>
                  </a:lnTo>
                  <a:lnTo>
                    <a:pt x="83959" y="0"/>
                  </a:lnTo>
                  <a:lnTo>
                    <a:pt x="83959" y="5524"/>
                  </a:lnTo>
                  <a:lnTo>
                    <a:pt x="83959" y="127444"/>
                  </a:lnTo>
                  <a:lnTo>
                    <a:pt x="83959" y="140144"/>
                  </a:lnTo>
                  <a:lnTo>
                    <a:pt x="83959" y="223088"/>
                  </a:lnTo>
                  <a:lnTo>
                    <a:pt x="83959" y="235788"/>
                  </a:lnTo>
                  <a:lnTo>
                    <a:pt x="83959" y="269087"/>
                  </a:lnTo>
                  <a:lnTo>
                    <a:pt x="45364" y="269087"/>
                  </a:lnTo>
                  <a:lnTo>
                    <a:pt x="45364" y="235788"/>
                  </a:lnTo>
                  <a:lnTo>
                    <a:pt x="83959" y="235788"/>
                  </a:lnTo>
                  <a:lnTo>
                    <a:pt x="83959" y="223088"/>
                  </a:lnTo>
                  <a:lnTo>
                    <a:pt x="45364" y="223088"/>
                  </a:lnTo>
                  <a:lnTo>
                    <a:pt x="45364" y="140144"/>
                  </a:lnTo>
                  <a:lnTo>
                    <a:pt x="83959" y="140144"/>
                  </a:lnTo>
                  <a:lnTo>
                    <a:pt x="83959" y="127444"/>
                  </a:lnTo>
                  <a:lnTo>
                    <a:pt x="45364" y="127444"/>
                  </a:lnTo>
                  <a:lnTo>
                    <a:pt x="45364" y="5524"/>
                  </a:lnTo>
                  <a:lnTo>
                    <a:pt x="83959" y="5524"/>
                  </a:lnTo>
                  <a:lnTo>
                    <a:pt x="83959" y="0"/>
                  </a:lnTo>
                  <a:lnTo>
                    <a:pt x="32664" y="0"/>
                  </a:lnTo>
                  <a:lnTo>
                    <a:pt x="32664" y="5524"/>
                  </a:lnTo>
                  <a:lnTo>
                    <a:pt x="32664" y="127444"/>
                  </a:lnTo>
                  <a:lnTo>
                    <a:pt x="32664" y="140144"/>
                  </a:lnTo>
                  <a:lnTo>
                    <a:pt x="32664" y="269087"/>
                  </a:lnTo>
                  <a:lnTo>
                    <a:pt x="5524" y="269087"/>
                  </a:lnTo>
                  <a:lnTo>
                    <a:pt x="5524" y="140144"/>
                  </a:lnTo>
                  <a:lnTo>
                    <a:pt x="32664" y="140144"/>
                  </a:lnTo>
                  <a:lnTo>
                    <a:pt x="32664" y="127444"/>
                  </a:lnTo>
                  <a:lnTo>
                    <a:pt x="5524" y="127444"/>
                  </a:lnTo>
                  <a:lnTo>
                    <a:pt x="5524" y="5524"/>
                  </a:lnTo>
                  <a:lnTo>
                    <a:pt x="32664" y="5524"/>
                  </a:lnTo>
                  <a:lnTo>
                    <a:pt x="32664" y="0"/>
                  </a:lnTo>
                  <a:lnTo>
                    <a:pt x="2044" y="0"/>
                  </a:lnTo>
                  <a:lnTo>
                    <a:pt x="1333" y="304"/>
                  </a:lnTo>
                  <a:lnTo>
                    <a:pt x="292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92" y="273278"/>
                  </a:lnTo>
                  <a:lnTo>
                    <a:pt x="1333" y="274320"/>
                  </a:lnTo>
                  <a:lnTo>
                    <a:pt x="2044" y="274599"/>
                  </a:lnTo>
                  <a:lnTo>
                    <a:pt x="127292" y="274599"/>
                  </a:lnTo>
                  <a:lnTo>
                    <a:pt x="127990" y="274320"/>
                  </a:lnTo>
                  <a:lnTo>
                    <a:pt x="129019" y="273278"/>
                  </a:lnTo>
                  <a:lnTo>
                    <a:pt x="129311" y="272580"/>
                  </a:lnTo>
                  <a:lnTo>
                    <a:pt x="129311" y="271856"/>
                  </a:lnTo>
                  <a:lnTo>
                    <a:pt x="123799" y="271856"/>
                  </a:lnTo>
                  <a:lnTo>
                    <a:pt x="123799" y="269087"/>
                  </a:lnTo>
                  <a:lnTo>
                    <a:pt x="96659" y="269087"/>
                  </a:lnTo>
                  <a:lnTo>
                    <a:pt x="96659" y="140144"/>
                  </a:lnTo>
                  <a:lnTo>
                    <a:pt x="128181" y="140144"/>
                  </a:lnTo>
                  <a:lnTo>
                    <a:pt x="128181" y="136969"/>
                  </a:lnTo>
                  <a:lnTo>
                    <a:pt x="128803" y="136969"/>
                  </a:lnTo>
                  <a:lnTo>
                    <a:pt x="128727" y="127444"/>
                  </a:lnTo>
                  <a:lnTo>
                    <a:pt x="96659" y="127444"/>
                  </a:lnTo>
                  <a:lnTo>
                    <a:pt x="96659" y="5524"/>
                  </a:lnTo>
                  <a:lnTo>
                    <a:pt x="129311" y="5524"/>
                  </a:lnTo>
                  <a:lnTo>
                    <a:pt x="129311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779260" y="4509300"/>
              <a:ext cx="123825" cy="269240"/>
            </a:xfrm>
            <a:custGeom>
              <a:avLst/>
              <a:gdLst/>
              <a:ahLst/>
              <a:cxnLst/>
              <a:rect l="l" t="t" r="r" b="b"/>
              <a:pathLst>
                <a:path w="123825" h="269239">
                  <a:moveTo>
                    <a:pt x="123812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123812" y="269087"/>
                  </a:lnTo>
                  <a:lnTo>
                    <a:pt x="123812" y="0"/>
                  </a:lnTo>
                  <a:close/>
                </a:path>
              </a:pathLst>
            </a:custGeom>
            <a:solidFill>
              <a:srgbClr val="515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776506" y="4506531"/>
              <a:ext cx="129539" cy="274955"/>
            </a:xfrm>
            <a:custGeom>
              <a:avLst/>
              <a:gdLst/>
              <a:ahLst/>
              <a:cxnLst/>
              <a:rect l="l" t="t" r="r" b="b"/>
              <a:pathLst>
                <a:path w="129539" h="274954">
                  <a:moveTo>
                    <a:pt x="129324" y="2032"/>
                  </a:moveTo>
                  <a:lnTo>
                    <a:pt x="129019" y="1320"/>
                  </a:lnTo>
                  <a:lnTo>
                    <a:pt x="128003" y="304"/>
                  </a:lnTo>
                  <a:lnTo>
                    <a:pt x="127279" y="0"/>
                  </a:lnTo>
                  <a:lnTo>
                    <a:pt x="83947" y="0"/>
                  </a:lnTo>
                  <a:lnTo>
                    <a:pt x="83947" y="5524"/>
                  </a:lnTo>
                  <a:lnTo>
                    <a:pt x="83947" y="127444"/>
                  </a:lnTo>
                  <a:lnTo>
                    <a:pt x="83947" y="140144"/>
                  </a:lnTo>
                  <a:lnTo>
                    <a:pt x="83947" y="223088"/>
                  </a:lnTo>
                  <a:lnTo>
                    <a:pt x="83947" y="235788"/>
                  </a:lnTo>
                  <a:lnTo>
                    <a:pt x="83947" y="269087"/>
                  </a:lnTo>
                  <a:lnTo>
                    <a:pt x="45351" y="269087"/>
                  </a:lnTo>
                  <a:lnTo>
                    <a:pt x="45351" y="235788"/>
                  </a:lnTo>
                  <a:lnTo>
                    <a:pt x="83947" y="235788"/>
                  </a:lnTo>
                  <a:lnTo>
                    <a:pt x="83947" y="223088"/>
                  </a:lnTo>
                  <a:lnTo>
                    <a:pt x="45351" y="223088"/>
                  </a:lnTo>
                  <a:lnTo>
                    <a:pt x="45351" y="140144"/>
                  </a:lnTo>
                  <a:lnTo>
                    <a:pt x="83947" y="140144"/>
                  </a:lnTo>
                  <a:lnTo>
                    <a:pt x="83947" y="127444"/>
                  </a:lnTo>
                  <a:lnTo>
                    <a:pt x="45351" y="127444"/>
                  </a:lnTo>
                  <a:lnTo>
                    <a:pt x="45351" y="5524"/>
                  </a:lnTo>
                  <a:lnTo>
                    <a:pt x="83947" y="5524"/>
                  </a:lnTo>
                  <a:lnTo>
                    <a:pt x="83947" y="0"/>
                  </a:lnTo>
                  <a:lnTo>
                    <a:pt x="32651" y="0"/>
                  </a:lnTo>
                  <a:lnTo>
                    <a:pt x="32651" y="5524"/>
                  </a:lnTo>
                  <a:lnTo>
                    <a:pt x="32651" y="127444"/>
                  </a:lnTo>
                  <a:lnTo>
                    <a:pt x="32651" y="140144"/>
                  </a:lnTo>
                  <a:lnTo>
                    <a:pt x="32651" y="269087"/>
                  </a:lnTo>
                  <a:lnTo>
                    <a:pt x="5511" y="269087"/>
                  </a:lnTo>
                  <a:lnTo>
                    <a:pt x="5511" y="140144"/>
                  </a:lnTo>
                  <a:lnTo>
                    <a:pt x="32651" y="140144"/>
                  </a:lnTo>
                  <a:lnTo>
                    <a:pt x="32651" y="127444"/>
                  </a:lnTo>
                  <a:lnTo>
                    <a:pt x="5511" y="127444"/>
                  </a:lnTo>
                  <a:lnTo>
                    <a:pt x="5511" y="5524"/>
                  </a:lnTo>
                  <a:lnTo>
                    <a:pt x="32651" y="5524"/>
                  </a:lnTo>
                  <a:lnTo>
                    <a:pt x="32651" y="0"/>
                  </a:lnTo>
                  <a:lnTo>
                    <a:pt x="2032" y="0"/>
                  </a:lnTo>
                  <a:lnTo>
                    <a:pt x="1320" y="304"/>
                  </a:lnTo>
                  <a:lnTo>
                    <a:pt x="279" y="1320"/>
                  </a:lnTo>
                  <a:lnTo>
                    <a:pt x="0" y="2032"/>
                  </a:lnTo>
                  <a:lnTo>
                    <a:pt x="0" y="272580"/>
                  </a:lnTo>
                  <a:lnTo>
                    <a:pt x="279" y="273278"/>
                  </a:lnTo>
                  <a:lnTo>
                    <a:pt x="1320" y="274320"/>
                  </a:lnTo>
                  <a:lnTo>
                    <a:pt x="2032" y="274599"/>
                  </a:lnTo>
                  <a:lnTo>
                    <a:pt x="127279" y="274599"/>
                  </a:lnTo>
                  <a:lnTo>
                    <a:pt x="128003" y="274320"/>
                  </a:lnTo>
                  <a:lnTo>
                    <a:pt x="129019" y="273278"/>
                  </a:lnTo>
                  <a:lnTo>
                    <a:pt x="129324" y="272580"/>
                  </a:lnTo>
                  <a:lnTo>
                    <a:pt x="129324" y="271856"/>
                  </a:lnTo>
                  <a:lnTo>
                    <a:pt x="123786" y="271856"/>
                  </a:lnTo>
                  <a:lnTo>
                    <a:pt x="123786" y="269087"/>
                  </a:lnTo>
                  <a:lnTo>
                    <a:pt x="96647" y="269087"/>
                  </a:lnTo>
                  <a:lnTo>
                    <a:pt x="96647" y="140144"/>
                  </a:lnTo>
                  <a:lnTo>
                    <a:pt x="128155" y="140144"/>
                  </a:lnTo>
                  <a:lnTo>
                    <a:pt x="128155" y="136969"/>
                  </a:lnTo>
                  <a:lnTo>
                    <a:pt x="128778" y="136969"/>
                  </a:lnTo>
                  <a:lnTo>
                    <a:pt x="128689" y="127444"/>
                  </a:lnTo>
                  <a:lnTo>
                    <a:pt x="96647" y="127444"/>
                  </a:lnTo>
                  <a:lnTo>
                    <a:pt x="96647" y="5524"/>
                  </a:lnTo>
                  <a:lnTo>
                    <a:pt x="129324" y="5524"/>
                  </a:lnTo>
                  <a:lnTo>
                    <a:pt x="129324" y="2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465371" y="4529823"/>
              <a:ext cx="145415" cy="28575"/>
            </a:xfrm>
            <a:custGeom>
              <a:avLst/>
              <a:gdLst/>
              <a:ahLst/>
              <a:cxnLst/>
              <a:rect l="l" t="t" r="r" b="b"/>
              <a:pathLst>
                <a:path w="145414" h="28575">
                  <a:moveTo>
                    <a:pt x="144945" y="0"/>
                  </a:moveTo>
                  <a:lnTo>
                    <a:pt x="0" y="0"/>
                  </a:lnTo>
                  <a:lnTo>
                    <a:pt x="0" y="21983"/>
                  </a:lnTo>
                  <a:lnTo>
                    <a:pt x="0" y="27990"/>
                  </a:lnTo>
                  <a:lnTo>
                    <a:pt x="144945" y="27990"/>
                  </a:lnTo>
                  <a:lnTo>
                    <a:pt x="144945" y="21983"/>
                  </a:lnTo>
                  <a:lnTo>
                    <a:pt x="14494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452747" y="4414659"/>
              <a:ext cx="2621915" cy="104139"/>
            </a:xfrm>
            <a:custGeom>
              <a:avLst/>
              <a:gdLst/>
              <a:ahLst/>
              <a:cxnLst/>
              <a:rect l="l" t="t" r="r" b="b"/>
              <a:pathLst>
                <a:path w="2621915" h="104139">
                  <a:moveTo>
                    <a:pt x="166497" y="91300"/>
                  </a:moveTo>
                  <a:lnTo>
                    <a:pt x="166331" y="91300"/>
                  </a:lnTo>
                  <a:lnTo>
                    <a:pt x="166331" y="92570"/>
                  </a:lnTo>
                  <a:lnTo>
                    <a:pt x="3670" y="92570"/>
                  </a:lnTo>
                  <a:lnTo>
                    <a:pt x="3670" y="104000"/>
                  </a:lnTo>
                  <a:lnTo>
                    <a:pt x="166497" y="104000"/>
                  </a:lnTo>
                  <a:lnTo>
                    <a:pt x="166497" y="92570"/>
                  </a:lnTo>
                  <a:lnTo>
                    <a:pt x="166497" y="91300"/>
                  </a:lnTo>
                  <a:close/>
                </a:path>
                <a:path w="2621915" h="104139">
                  <a:moveTo>
                    <a:pt x="2614587" y="13309"/>
                  </a:moveTo>
                  <a:lnTo>
                    <a:pt x="2612796" y="11518"/>
                  </a:lnTo>
                  <a:lnTo>
                    <a:pt x="8712" y="11518"/>
                  </a:lnTo>
                  <a:lnTo>
                    <a:pt x="6908" y="13309"/>
                  </a:lnTo>
                  <a:lnTo>
                    <a:pt x="6908" y="39624"/>
                  </a:lnTo>
                  <a:lnTo>
                    <a:pt x="8712" y="41414"/>
                  </a:lnTo>
                  <a:lnTo>
                    <a:pt x="2612796" y="41414"/>
                  </a:lnTo>
                  <a:lnTo>
                    <a:pt x="2614587" y="39624"/>
                  </a:lnTo>
                  <a:lnTo>
                    <a:pt x="2614587" y="13309"/>
                  </a:lnTo>
                  <a:close/>
                </a:path>
                <a:path w="2621915" h="104139">
                  <a:moveTo>
                    <a:pt x="2621521" y="4762"/>
                  </a:moveTo>
                  <a:lnTo>
                    <a:pt x="2620975" y="4102"/>
                  </a:lnTo>
                  <a:lnTo>
                    <a:pt x="2617635" y="0"/>
                  </a:lnTo>
                  <a:lnTo>
                    <a:pt x="3860" y="0"/>
                  </a:lnTo>
                  <a:lnTo>
                    <a:pt x="0" y="4762"/>
                  </a:lnTo>
                  <a:lnTo>
                    <a:pt x="165" y="12700"/>
                  </a:lnTo>
                  <a:lnTo>
                    <a:pt x="939" y="7810"/>
                  </a:lnTo>
                  <a:lnTo>
                    <a:pt x="4445" y="4102"/>
                  </a:lnTo>
                  <a:lnTo>
                    <a:pt x="2617076" y="4102"/>
                  </a:lnTo>
                  <a:lnTo>
                    <a:pt x="2620581" y="7810"/>
                  </a:lnTo>
                  <a:lnTo>
                    <a:pt x="2621356" y="12700"/>
                  </a:lnTo>
                  <a:lnTo>
                    <a:pt x="2621521" y="4762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375150" y="3910482"/>
              <a:ext cx="2776855" cy="586740"/>
            </a:xfrm>
            <a:custGeom>
              <a:avLst/>
              <a:gdLst/>
              <a:ahLst/>
              <a:cxnLst/>
              <a:rect l="l" t="t" r="r" b="b"/>
              <a:pathLst>
                <a:path w="2776854" h="586739">
                  <a:moveTo>
                    <a:pt x="834707" y="573189"/>
                  </a:moveTo>
                  <a:lnTo>
                    <a:pt x="830834" y="569302"/>
                  </a:lnTo>
                  <a:lnTo>
                    <a:pt x="667334" y="569302"/>
                  </a:lnTo>
                  <a:lnTo>
                    <a:pt x="663460" y="573189"/>
                  </a:lnTo>
                  <a:lnTo>
                    <a:pt x="663460" y="582752"/>
                  </a:lnTo>
                  <a:lnTo>
                    <a:pt x="667334" y="586625"/>
                  </a:lnTo>
                  <a:lnTo>
                    <a:pt x="830834" y="586625"/>
                  </a:lnTo>
                  <a:lnTo>
                    <a:pt x="834707" y="582752"/>
                  </a:lnTo>
                  <a:lnTo>
                    <a:pt x="834707" y="573189"/>
                  </a:lnTo>
                  <a:close/>
                </a:path>
                <a:path w="2776854" h="586739">
                  <a:moveTo>
                    <a:pt x="1261618" y="573189"/>
                  </a:moveTo>
                  <a:lnTo>
                    <a:pt x="1257744" y="569302"/>
                  </a:lnTo>
                  <a:lnTo>
                    <a:pt x="1094257" y="569302"/>
                  </a:lnTo>
                  <a:lnTo>
                    <a:pt x="1090371" y="573189"/>
                  </a:lnTo>
                  <a:lnTo>
                    <a:pt x="1090371" y="582752"/>
                  </a:lnTo>
                  <a:lnTo>
                    <a:pt x="1094257" y="586625"/>
                  </a:lnTo>
                  <a:lnTo>
                    <a:pt x="1257744" y="586625"/>
                  </a:lnTo>
                  <a:lnTo>
                    <a:pt x="1261618" y="582752"/>
                  </a:lnTo>
                  <a:lnTo>
                    <a:pt x="1261618" y="573189"/>
                  </a:lnTo>
                  <a:close/>
                </a:path>
                <a:path w="2776854" h="586739">
                  <a:moveTo>
                    <a:pt x="1688541" y="573189"/>
                  </a:moveTo>
                  <a:lnTo>
                    <a:pt x="1684667" y="569302"/>
                  </a:lnTo>
                  <a:lnTo>
                    <a:pt x="1521180" y="569302"/>
                  </a:lnTo>
                  <a:lnTo>
                    <a:pt x="1517294" y="573189"/>
                  </a:lnTo>
                  <a:lnTo>
                    <a:pt x="1517294" y="582752"/>
                  </a:lnTo>
                  <a:lnTo>
                    <a:pt x="1521180" y="586625"/>
                  </a:lnTo>
                  <a:lnTo>
                    <a:pt x="1684667" y="586625"/>
                  </a:lnTo>
                  <a:lnTo>
                    <a:pt x="1688541" y="582752"/>
                  </a:lnTo>
                  <a:lnTo>
                    <a:pt x="1688541" y="573189"/>
                  </a:lnTo>
                  <a:close/>
                </a:path>
                <a:path w="2776854" h="586739">
                  <a:moveTo>
                    <a:pt x="2115451" y="573189"/>
                  </a:moveTo>
                  <a:lnTo>
                    <a:pt x="2111578" y="569302"/>
                  </a:lnTo>
                  <a:lnTo>
                    <a:pt x="1948091" y="569302"/>
                  </a:lnTo>
                  <a:lnTo>
                    <a:pt x="1944204" y="573189"/>
                  </a:lnTo>
                  <a:lnTo>
                    <a:pt x="1944204" y="582752"/>
                  </a:lnTo>
                  <a:lnTo>
                    <a:pt x="1948091" y="586625"/>
                  </a:lnTo>
                  <a:lnTo>
                    <a:pt x="2111578" y="586625"/>
                  </a:lnTo>
                  <a:lnTo>
                    <a:pt x="2115451" y="582752"/>
                  </a:lnTo>
                  <a:lnTo>
                    <a:pt x="2115451" y="573189"/>
                  </a:lnTo>
                  <a:close/>
                </a:path>
                <a:path w="2776854" h="586739">
                  <a:moveTo>
                    <a:pt x="2698953" y="515696"/>
                  </a:moveTo>
                  <a:lnTo>
                    <a:pt x="2698178" y="511708"/>
                  </a:lnTo>
                  <a:lnTo>
                    <a:pt x="2694673" y="508698"/>
                  </a:lnTo>
                  <a:lnTo>
                    <a:pt x="82042" y="508698"/>
                  </a:lnTo>
                  <a:lnTo>
                    <a:pt x="78549" y="511708"/>
                  </a:lnTo>
                  <a:lnTo>
                    <a:pt x="77762" y="515696"/>
                  </a:lnTo>
                  <a:lnTo>
                    <a:pt x="78549" y="519671"/>
                  </a:lnTo>
                  <a:lnTo>
                    <a:pt x="82042" y="522681"/>
                  </a:lnTo>
                  <a:lnTo>
                    <a:pt x="2694673" y="522681"/>
                  </a:lnTo>
                  <a:lnTo>
                    <a:pt x="2698178" y="519671"/>
                  </a:lnTo>
                  <a:lnTo>
                    <a:pt x="2698953" y="515696"/>
                  </a:lnTo>
                  <a:close/>
                </a:path>
                <a:path w="2776854" h="586739">
                  <a:moveTo>
                    <a:pt x="2699105" y="573125"/>
                  </a:moveTo>
                  <a:lnTo>
                    <a:pt x="2695295" y="569302"/>
                  </a:lnTo>
                  <a:lnTo>
                    <a:pt x="2382723" y="569302"/>
                  </a:lnTo>
                  <a:lnTo>
                    <a:pt x="2378913" y="573125"/>
                  </a:lnTo>
                  <a:lnTo>
                    <a:pt x="2378913" y="582803"/>
                  </a:lnTo>
                  <a:lnTo>
                    <a:pt x="2382723" y="586625"/>
                  </a:lnTo>
                  <a:lnTo>
                    <a:pt x="2695295" y="586625"/>
                  </a:lnTo>
                  <a:lnTo>
                    <a:pt x="2699105" y="582803"/>
                  </a:lnTo>
                  <a:lnTo>
                    <a:pt x="2699105" y="573125"/>
                  </a:lnTo>
                  <a:close/>
                </a:path>
                <a:path w="2776854" h="586739">
                  <a:moveTo>
                    <a:pt x="2776728" y="357657"/>
                  </a:moveTo>
                  <a:lnTo>
                    <a:pt x="1388402" y="0"/>
                  </a:lnTo>
                  <a:lnTo>
                    <a:pt x="0" y="357657"/>
                  </a:lnTo>
                  <a:lnTo>
                    <a:pt x="584" y="359371"/>
                  </a:lnTo>
                  <a:lnTo>
                    <a:pt x="2776131" y="359371"/>
                  </a:lnTo>
                  <a:lnTo>
                    <a:pt x="2776728" y="357657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358481" y="4256063"/>
              <a:ext cx="2810510" cy="17145"/>
            </a:xfrm>
            <a:custGeom>
              <a:avLst/>
              <a:gdLst/>
              <a:ahLst/>
              <a:cxnLst/>
              <a:rect l="l" t="t" r="r" b="b"/>
              <a:pathLst>
                <a:path w="2810509" h="17145">
                  <a:moveTo>
                    <a:pt x="2806280" y="0"/>
                  </a:moveTo>
                  <a:lnTo>
                    <a:pt x="3770" y="0"/>
                  </a:lnTo>
                  <a:lnTo>
                    <a:pt x="0" y="3770"/>
                  </a:lnTo>
                  <a:lnTo>
                    <a:pt x="0" y="13092"/>
                  </a:lnTo>
                  <a:lnTo>
                    <a:pt x="3770" y="16878"/>
                  </a:lnTo>
                  <a:lnTo>
                    <a:pt x="2806280" y="16878"/>
                  </a:lnTo>
                  <a:lnTo>
                    <a:pt x="2810065" y="13092"/>
                  </a:lnTo>
                  <a:lnTo>
                    <a:pt x="2810065" y="3770"/>
                  </a:lnTo>
                  <a:lnTo>
                    <a:pt x="2806280" y="0"/>
                  </a:lnTo>
                  <a:close/>
                </a:path>
              </a:pathLst>
            </a:custGeom>
            <a:solidFill>
              <a:srgbClr val="5796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9656" y="3939106"/>
              <a:ext cx="2361148" cy="315701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452582" y="4295051"/>
              <a:ext cx="2621915" cy="1023619"/>
            </a:xfrm>
            <a:custGeom>
              <a:avLst/>
              <a:gdLst/>
              <a:ahLst/>
              <a:cxnLst/>
              <a:rect l="l" t="t" r="r" b="b"/>
              <a:pathLst>
                <a:path w="2621915" h="1023620">
                  <a:moveTo>
                    <a:pt x="25654" y="711"/>
                  </a:moveTo>
                  <a:lnTo>
                    <a:pt x="25273" y="0"/>
                  </a:lnTo>
                  <a:lnTo>
                    <a:pt x="381" y="0"/>
                  </a:lnTo>
                  <a:lnTo>
                    <a:pt x="0" y="711"/>
                  </a:lnTo>
                  <a:lnTo>
                    <a:pt x="0" y="11976"/>
                  </a:lnTo>
                  <a:lnTo>
                    <a:pt x="381" y="12700"/>
                  </a:lnTo>
                  <a:lnTo>
                    <a:pt x="25273" y="12700"/>
                  </a:lnTo>
                  <a:lnTo>
                    <a:pt x="25654" y="11976"/>
                  </a:lnTo>
                  <a:lnTo>
                    <a:pt x="25654" y="711"/>
                  </a:lnTo>
                  <a:close/>
                </a:path>
                <a:path w="2621915" h="1023620">
                  <a:moveTo>
                    <a:pt x="80886" y="711"/>
                  </a:moveTo>
                  <a:lnTo>
                    <a:pt x="80492" y="0"/>
                  </a:lnTo>
                  <a:lnTo>
                    <a:pt x="55613" y="0"/>
                  </a:lnTo>
                  <a:lnTo>
                    <a:pt x="55232" y="711"/>
                  </a:lnTo>
                  <a:lnTo>
                    <a:pt x="55232" y="11976"/>
                  </a:lnTo>
                  <a:lnTo>
                    <a:pt x="55613" y="12700"/>
                  </a:lnTo>
                  <a:lnTo>
                    <a:pt x="80492" y="12700"/>
                  </a:lnTo>
                  <a:lnTo>
                    <a:pt x="80886" y="11976"/>
                  </a:lnTo>
                  <a:lnTo>
                    <a:pt x="80886" y="711"/>
                  </a:lnTo>
                  <a:close/>
                </a:path>
                <a:path w="2621915" h="1023620">
                  <a:moveTo>
                    <a:pt x="136131" y="711"/>
                  </a:moveTo>
                  <a:lnTo>
                    <a:pt x="135737" y="0"/>
                  </a:lnTo>
                  <a:lnTo>
                    <a:pt x="110858" y="0"/>
                  </a:lnTo>
                  <a:lnTo>
                    <a:pt x="110477" y="711"/>
                  </a:lnTo>
                  <a:lnTo>
                    <a:pt x="110477" y="11976"/>
                  </a:lnTo>
                  <a:lnTo>
                    <a:pt x="110858" y="12700"/>
                  </a:lnTo>
                  <a:lnTo>
                    <a:pt x="135737" y="12700"/>
                  </a:lnTo>
                  <a:lnTo>
                    <a:pt x="136131" y="11976"/>
                  </a:lnTo>
                  <a:lnTo>
                    <a:pt x="136131" y="711"/>
                  </a:lnTo>
                  <a:close/>
                </a:path>
                <a:path w="2621915" h="1023620">
                  <a:moveTo>
                    <a:pt x="191363" y="711"/>
                  </a:moveTo>
                  <a:lnTo>
                    <a:pt x="190957" y="0"/>
                  </a:lnTo>
                  <a:lnTo>
                    <a:pt x="166090" y="0"/>
                  </a:lnTo>
                  <a:lnTo>
                    <a:pt x="165709" y="711"/>
                  </a:lnTo>
                  <a:lnTo>
                    <a:pt x="165709" y="11976"/>
                  </a:lnTo>
                  <a:lnTo>
                    <a:pt x="166090" y="12700"/>
                  </a:lnTo>
                  <a:lnTo>
                    <a:pt x="190957" y="12700"/>
                  </a:lnTo>
                  <a:lnTo>
                    <a:pt x="191363" y="11976"/>
                  </a:lnTo>
                  <a:lnTo>
                    <a:pt x="191363" y="711"/>
                  </a:lnTo>
                  <a:close/>
                </a:path>
                <a:path w="2621915" h="1023620">
                  <a:moveTo>
                    <a:pt x="228041" y="292214"/>
                  </a:moveTo>
                  <a:lnTo>
                    <a:pt x="192735" y="292214"/>
                  </a:lnTo>
                  <a:lnTo>
                    <a:pt x="187718" y="296951"/>
                  </a:lnTo>
                  <a:lnTo>
                    <a:pt x="177850" y="1018489"/>
                  </a:lnTo>
                  <a:lnTo>
                    <a:pt x="182905" y="1023404"/>
                  </a:lnTo>
                  <a:lnTo>
                    <a:pt x="218211" y="1023404"/>
                  </a:lnTo>
                  <a:lnTo>
                    <a:pt x="213156" y="1018489"/>
                  </a:lnTo>
                  <a:lnTo>
                    <a:pt x="223012" y="296951"/>
                  </a:lnTo>
                  <a:lnTo>
                    <a:pt x="228041" y="292214"/>
                  </a:lnTo>
                  <a:close/>
                </a:path>
                <a:path w="2621915" h="1023620">
                  <a:moveTo>
                    <a:pt x="246583" y="711"/>
                  </a:moveTo>
                  <a:lnTo>
                    <a:pt x="246202" y="0"/>
                  </a:lnTo>
                  <a:lnTo>
                    <a:pt x="221335" y="0"/>
                  </a:lnTo>
                  <a:lnTo>
                    <a:pt x="220954" y="711"/>
                  </a:lnTo>
                  <a:lnTo>
                    <a:pt x="220954" y="11976"/>
                  </a:lnTo>
                  <a:lnTo>
                    <a:pt x="221335" y="12700"/>
                  </a:lnTo>
                  <a:lnTo>
                    <a:pt x="246202" y="12700"/>
                  </a:lnTo>
                  <a:lnTo>
                    <a:pt x="246583" y="11976"/>
                  </a:lnTo>
                  <a:lnTo>
                    <a:pt x="246583" y="711"/>
                  </a:lnTo>
                  <a:close/>
                </a:path>
                <a:path w="2621915" h="1023620">
                  <a:moveTo>
                    <a:pt x="301828" y="711"/>
                  </a:moveTo>
                  <a:lnTo>
                    <a:pt x="301447" y="0"/>
                  </a:lnTo>
                  <a:lnTo>
                    <a:pt x="276580" y="0"/>
                  </a:lnTo>
                  <a:lnTo>
                    <a:pt x="276174" y="711"/>
                  </a:lnTo>
                  <a:lnTo>
                    <a:pt x="276174" y="11976"/>
                  </a:lnTo>
                  <a:lnTo>
                    <a:pt x="276580" y="12700"/>
                  </a:lnTo>
                  <a:lnTo>
                    <a:pt x="301447" y="12700"/>
                  </a:lnTo>
                  <a:lnTo>
                    <a:pt x="301828" y="11976"/>
                  </a:lnTo>
                  <a:lnTo>
                    <a:pt x="301828" y="711"/>
                  </a:lnTo>
                  <a:close/>
                </a:path>
                <a:path w="2621915" h="1023620">
                  <a:moveTo>
                    <a:pt x="357073" y="711"/>
                  </a:moveTo>
                  <a:lnTo>
                    <a:pt x="356692" y="0"/>
                  </a:lnTo>
                  <a:lnTo>
                    <a:pt x="331800" y="0"/>
                  </a:lnTo>
                  <a:lnTo>
                    <a:pt x="331419" y="711"/>
                  </a:lnTo>
                  <a:lnTo>
                    <a:pt x="331419" y="11976"/>
                  </a:lnTo>
                  <a:lnTo>
                    <a:pt x="331800" y="12700"/>
                  </a:lnTo>
                  <a:lnTo>
                    <a:pt x="356692" y="12700"/>
                  </a:lnTo>
                  <a:lnTo>
                    <a:pt x="357073" y="11976"/>
                  </a:lnTo>
                  <a:lnTo>
                    <a:pt x="357073" y="711"/>
                  </a:lnTo>
                  <a:close/>
                </a:path>
                <a:path w="2621915" h="1023620">
                  <a:moveTo>
                    <a:pt x="412318" y="711"/>
                  </a:moveTo>
                  <a:lnTo>
                    <a:pt x="411937" y="0"/>
                  </a:lnTo>
                  <a:lnTo>
                    <a:pt x="387045" y="0"/>
                  </a:lnTo>
                  <a:lnTo>
                    <a:pt x="386664" y="711"/>
                  </a:lnTo>
                  <a:lnTo>
                    <a:pt x="386664" y="11976"/>
                  </a:lnTo>
                  <a:lnTo>
                    <a:pt x="387045" y="12700"/>
                  </a:lnTo>
                  <a:lnTo>
                    <a:pt x="411937" y="12700"/>
                  </a:lnTo>
                  <a:lnTo>
                    <a:pt x="412318" y="11976"/>
                  </a:lnTo>
                  <a:lnTo>
                    <a:pt x="412318" y="711"/>
                  </a:lnTo>
                  <a:close/>
                </a:path>
                <a:path w="2621915" h="1023620">
                  <a:moveTo>
                    <a:pt x="467550" y="711"/>
                  </a:moveTo>
                  <a:lnTo>
                    <a:pt x="467169" y="0"/>
                  </a:lnTo>
                  <a:lnTo>
                    <a:pt x="442277" y="0"/>
                  </a:lnTo>
                  <a:lnTo>
                    <a:pt x="441896" y="711"/>
                  </a:lnTo>
                  <a:lnTo>
                    <a:pt x="441896" y="11976"/>
                  </a:lnTo>
                  <a:lnTo>
                    <a:pt x="442277" y="12700"/>
                  </a:lnTo>
                  <a:lnTo>
                    <a:pt x="467169" y="12700"/>
                  </a:lnTo>
                  <a:lnTo>
                    <a:pt x="467550" y="11976"/>
                  </a:lnTo>
                  <a:lnTo>
                    <a:pt x="467550" y="711"/>
                  </a:lnTo>
                  <a:close/>
                </a:path>
                <a:path w="2621915" h="1023620">
                  <a:moveTo>
                    <a:pt x="522795" y="711"/>
                  </a:moveTo>
                  <a:lnTo>
                    <a:pt x="522414" y="0"/>
                  </a:lnTo>
                  <a:lnTo>
                    <a:pt x="497522" y="0"/>
                  </a:lnTo>
                  <a:lnTo>
                    <a:pt x="497141" y="711"/>
                  </a:lnTo>
                  <a:lnTo>
                    <a:pt x="497141" y="11976"/>
                  </a:lnTo>
                  <a:lnTo>
                    <a:pt x="497522" y="12700"/>
                  </a:lnTo>
                  <a:lnTo>
                    <a:pt x="522414" y="12700"/>
                  </a:lnTo>
                  <a:lnTo>
                    <a:pt x="522795" y="11976"/>
                  </a:lnTo>
                  <a:lnTo>
                    <a:pt x="522795" y="711"/>
                  </a:lnTo>
                  <a:close/>
                </a:path>
                <a:path w="2621915" h="1023620">
                  <a:moveTo>
                    <a:pt x="578027" y="711"/>
                  </a:moveTo>
                  <a:lnTo>
                    <a:pt x="577646" y="0"/>
                  </a:lnTo>
                  <a:lnTo>
                    <a:pt x="552754" y="0"/>
                  </a:lnTo>
                  <a:lnTo>
                    <a:pt x="552373" y="711"/>
                  </a:lnTo>
                  <a:lnTo>
                    <a:pt x="552373" y="11976"/>
                  </a:lnTo>
                  <a:lnTo>
                    <a:pt x="552754" y="12700"/>
                  </a:lnTo>
                  <a:lnTo>
                    <a:pt x="577646" y="12700"/>
                  </a:lnTo>
                  <a:lnTo>
                    <a:pt x="578027" y="11976"/>
                  </a:lnTo>
                  <a:lnTo>
                    <a:pt x="578027" y="711"/>
                  </a:lnTo>
                  <a:close/>
                </a:path>
                <a:path w="2621915" h="1023620">
                  <a:moveTo>
                    <a:pt x="633272" y="711"/>
                  </a:moveTo>
                  <a:lnTo>
                    <a:pt x="632891" y="0"/>
                  </a:lnTo>
                  <a:lnTo>
                    <a:pt x="607999" y="0"/>
                  </a:lnTo>
                  <a:lnTo>
                    <a:pt x="607618" y="711"/>
                  </a:lnTo>
                  <a:lnTo>
                    <a:pt x="607618" y="11976"/>
                  </a:lnTo>
                  <a:lnTo>
                    <a:pt x="607999" y="12700"/>
                  </a:lnTo>
                  <a:lnTo>
                    <a:pt x="632891" y="12700"/>
                  </a:lnTo>
                  <a:lnTo>
                    <a:pt x="633272" y="11976"/>
                  </a:lnTo>
                  <a:lnTo>
                    <a:pt x="633272" y="711"/>
                  </a:lnTo>
                  <a:close/>
                </a:path>
                <a:path w="2621915" h="1023620">
                  <a:moveTo>
                    <a:pt x="688505" y="711"/>
                  </a:moveTo>
                  <a:lnTo>
                    <a:pt x="688111" y="0"/>
                  </a:lnTo>
                  <a:lnTo>
                    <a:pt x="663232" y="0"/>
                  </a:lnTo>
                  <a:lnTo>
                    <a:pt x="662851" y="711"/>
                  </a:lnTo>
                  <a:lnTo>
                    <a:pt x="662851" y="11976"/>
                  </a:lnTo>
                  <a:lnTo>
                    <a:pt x="663232" y="12700"/>
                  </a:lnTo>
                  <a:lnTo>
                    <a:pt x="688111" y="12700"/>
                  </a:lnTo>
                  <a:lnTo>
                    <a:pt x="688505" y="11976"/>
                  </a:lnTo>
                  <a:lnTo>
                    <a:pt x="688505" y="711"/>
                  </a:lnTo>
                  <a:close/>
                </a:path>
                <a:path w="2621915" h="1023620">
                  <a:moveTo>
                    <a:pt x="743750" y="711"/>
                  </a:moveTo>
                  <a:lnTo>
                    <a:pt x="743356" y="0"/>
                  </a:lnTo>
                  <a:lnTo>
                    <a:pt x="718477" y="0"/>
                  </a:lnTo>
                  <a:lnTo>
                    <a:pt x="718096" y="711"/>
                  </a:lnTo>
                  <a:lnTo>
                    <a:pt x="718096" y="11976"/>
                  </a:lnTo>
                  <a:lnTo>
                    <a:pt x="718477" y="12700"/>
                  </a:lnTo>
                  <a:lnTo>
                    <a:pt x="743356" y="12700"/>
                  </a:lnTo>
                  <a:lnTo>
                    <a:pt x="743750" y="11976"/>
                  </a:lnTo>
                  <a:lnTo>
                    <a:pt x="743750" y="711"/>
                  </a:lnTo>
                  <a:close/>
                </a:path>
                <a:path w="2621915" h="1023620">
                  <a:moveTo>
                    <a:pt x="798995" y="711"/>
                  </a:moveTo>
                  <a:lnTo>
                    <a:pt x="798601" y="0"/>
                  </a:lnTo>
                  <a:lnTo>
                    <a:pt x="773722" y="0"/>
                  </a:lnTo>
                  <a:lnTo>
                    <a:pt x="773341" y="711"/>
                  </a:lnTo>
                  <a:lnTo>
                    <a:pt x="773341" y="11976"/>
                  </a:lnTo>
                  <a:lnTo>
                    <a:pt x="773722" y="12700"/>
                  </a:lnTo>
                  <a:lnTo>
                    <a:pt x="798601" y="12700"/>
                  </a:lnTo>
                  <a:lnTo>
                    <a:pt x="798995" y="11976"/>
                  </a:lnTo>
                  <a:lnTo>
                    <a:pt x="798995" y="711"/>
                  </a:lnTo>
                  <a:close/>
                </a:path>
                <a:path w="2621915" h="1023620">
                  <a:moveTo>
                    <a:pt x="854227" y="711"/>
                  </a:moveTo>
                  <a:lnTo>
                    <a:pt x="853833" y="0"/>
                  </a:lnTo>
                  <a:lnTo>
                    <a:pt x="828954" y="0"/>
                  </a:lnTo>
                  <a:lnTo>
                    <a:pt x="828573" y="711"/>
                  </a:lnTo>
                  <a:lnTo>
                    <a:pt x="828573" y="11976"/>
                  </a:lnTo>
                  <a:lnTo>
                    <a:pt x="828954" y="12700"/>
                  </a:lnTo>
                  <a:lnTo>
                    <a:pt x="853833" y="12700"/>
                  </a:lnTo>
                  <a:lnTo>
                    <a:pt x="854227" y="11976"/>
                  </a:lnTo>
                  <a:lnTo>
                    <a:pt x="854227" y="711"/>
                  </a:lnTo>
                  <a:close/>
                </a:path>
                <a:path w="2621915" h="1023620">
                  <a:moveTo>
                    <a:pt x="909459" y="711"/>
                  </a:moveTo>
                  <a:lnTo>
                    <a:pt x="909078" y="0"/>
                  </a:lnTo>
                  <a:lnTo>
                    <a:pt x="884199" y="0"/>
                  </a:lnTo>
                  <a:lnTo>
                    <a:pt x="883805" y="711"/>
                  </a:lnTo>
                  <a:lnTo>
                    <a:pt x="883805" y="11976"/>
                  </a:lnTo>
                  <a:lnTo>
                    <a:pt x="884199" y="12700"/>
                  </a:lnTo>
                  <a:lnTo>
                    <a:pt x="909078" y="12700"/>
                  </a:lnTo>
                  <a:lnTo>
                    <a:pt x="909459" y="11976"/>
                  </a:lnTo>
                  <a:lnTo>
                    <a:pt x="909459" y="711"/>
                  </a:lnTo>
                  <a:close/>
                </a:path>
                <a:path w="2621915" h="1023620">
                  <a:moveTo>
                    <a:pt x="964692" y="711"/>
                  </a:moveTo>
                  <a:lnTo>
                    <a:pt x="964311" y="0"/>
                  </a:lnTo>
                  <a:lnTo>
                    <a:pt x="939431" y="0"/>
                  </a:lnTo>
                  <a:lnTo>
                    <a:pt x="939038" y="711"/>
                  </a:lnTo>
                  <a:lnTo>
                    <a:pt x="939038" y="11976"/>
                  </a:lnTo>
                  <a:lnTo>
                    <a:pt x="939431" y="12700"/>
                  </a:lnTo>
                  <a:lnTo>
                    <a:pt x="964311" y="12700"/>
                  </a:lnTo>
                  <a:lnTo>
                    <a:pt x="964692" y="11976"/>
                  </a:lnTo>
                  <a:lnTo>
                    <a:pt x="964692" y="711"/>
                  </a:lnTo>
                  <a:close/>
                </a:path>
                <a:path w="2621915" h="1023620">
                  <a:moveTo>
                    <a:pt x="1019937" y="711"/>
                  </a:moveTo>
                  <a:lnTo>
                    <a:pt x="1019556" y="0"/>
                  </a:lnTo>
                  <a:lnTo>
                    <a:pt x="994676" y="0"/>
                  </a:lnTo>
                  <a:lnTo>
                    <a:pt x="994283" y="711"/>
                  </a:lnTo>
                  <a:lnTo>
                    <a:pt x="994283" y="11976"/>
                  </a:lnTo>
                  <a:lnTo>
                    <a:pt x="994676" y="12700"/>
                  </a:lnTo>
                  <a:lnTo>
                    <a:pt x="1019556" y="12700"/>
                  </a:lnTo>
                  <a:lnTo>
                    <a:pt x="1019937" y="11976"/>
                  </a:lnTo>
                  <a:lnTo>
                    <a:pt x="1019937" y="711"/>
                  </a:lnTo>
                  <a:close/>
                </a:path>
                <a:path w="2621915" h="1023620">
                  <a:moveTo>
                    <a:pt x="1075169" y="711"/>
                  </a:moveTo>
                  <a:lnTo>
                    <a:pt x="1074788" y="0"/>
                  </a:lnTo>
                  <a:lnTo>
                    <a:pt x="1049909" y="0"/>
                  </a:lnTo>
                  <a:lnTo>
                    <a:pt x="1049515" y="711"/>
                  </a:lnTo>
                  <a:lnTo>
                    <a:pt x="1049515" y="11976"/>
                  </a:lnTo>
                  <a:lnTo>
                    <a:pt x="1049909" y="12700"/>
                  </a:lnTo>
                  <a:lnTo>
                    <a:pt x="1074788" y="12700"/>
                  </a:lnTo>
                  <a:lnTo>
                    <a:pt x="1075169" y="11976"/>
                  </a:lnTo>
                  <a:lnTo>
                    <a:pt x="1075169" y="711"/>
                  </a:lnTo>
                  <a:close/>
                </a:path>
                <a:path w="2621915" h="1023620">
                  <a:moveTo>
                    <a:pt x="1130414" y="711"/>
                  </a:moveTo>
                  <a:lnTo>
                    <a:pt x="1130033" y="0"/>
                  </a:lnTo>
                  <a:lnTo>
                    <a:pt x="1105141" y="0"/>
                  </a:lnTo>
                  <a:lnTo>
                    <a:pt x="1104760" y="711"/>
                  </a:lnTo>
                  <a:lnTo>
                    <a:pt x="1104760" y="11976"/>
                  </a:lnTo>
                  <a:lnTo>
                    <a:pt x="1105141" y="12700"/>
                  </a:lnTo>
                  <a:lnTo>
                    <a:pt x="1130033" y="12700"/>
                  </a:lnTo>
                  <a:lnTo>
                    <a:pt x="1130414" y="11976"/>
                  </a:lnTo>
                  <a:lnTo>
                    <a:pt x="1130414" y="711"/>
                  </a:lnTo>
                  <a:close/>
                </a:path>
                <a:path w="2621915" h="1023620">
                  <a:moveTo>
                    <a:pt x="1185659" y="711"/>
                  </a:moveTo>
                  <a:lnTo>
                    <a:pt x="1185278" y="0"/>
                  </a:lnTo>
                  <a:lnTo>
                    <a:pt x="1160386" y="0"/>
                  </a:lnTo>
                  <a:lnTo>
                    <a:pt x="1160005" y="711"/>
                  </a:lnTo>
                  <a:lnTo>
                    <a:pt x="1160005" y="11976"/>
                  </a:lnTo>
                  <a:lnTo>
                    <a:pt x="1160386" y="12700"/>
                  </a:lnTo>
                  <a:lnTo>
                    <a:pt x="1185278" y="12700"/>
                  </a:lnTo>
                  <a:lnTo>
                    <a:pt x="1185659" y="11976"/>
                  </a:lnTo>
                  <a:lnTo>
                    <a:pt x="1185659" y="711"/>
                  </a:lnTo>
                  <a:close/>
                </a:path>
                <a:path w="2621915" h="1023620">
                  <a:moveTo>
                    <a:pt x="1240891" y="711"/>
                  </a:moveTo>
                  <a:lnTo>
                    <a:pt x="1240510" y="0"/>
                  </a:lnTo>
                  <a:lnTo>
                    <a:pt x="1215618" y="0"/>
                  </a:lnTo>
                  <a:lnTo>
                    <a:pt x="1215237" y="711"/>
                  </a:lnTo>
                  <a:lnTo>
                    <a:pt x="1215237" y="11976"/>
                  </a:lnTo>
                  <a:lnTo>
                    <a:pt x="1215618" y="12700"/>
                  </a:lnTo>
                  <a:lnTo>
                    <a:pt x="1240510" y="12700"/>
                  </a:lnTo>
                  <a:lnTo>
                    <a:pt x="1240891" y="11976"/>
                  </a:lnTo>
                  <a:lnTo>
                    <a:pt x="1240891" y="711"/>
                  </a:lnTo>
                  <a:close/>
                </a:path>
                <a:path w="2621915" h="1023620">
                  <a:moveTo>
                    <a:pt x="1296136" y="711"/>
                  </a:moveTo>
                  <a:lnTo>
                    <a:pt x="1295730" y="0"/>
                  </a:lnTo>
                  <a:lnTo>
                    <a:pt x="1270863" y="0"/>
                  </a:lnTo>
                  <a:lnTo>
                    <a:pt x="1270482" y="711"/>
                  </a:lnTo>
                  <a:lnTo>
                    <a:pt x="1270482" y="11976"/>
                  </a:lnTo>
                  <a:lnTo>
                    <a:pt x="1270863" y="12700"/>
                  </a:lnTo>
                  <a:lnTo>
                    <a:pt x="1295730" y="12700"/>
                  </a:lnTo>
                  <a:lnTo>
                    <a:pt x="1296136" y="11976"/>
                  </a:lnTo>
                  <a:lnTo>
                    <a:pt x="1296136" y="711"/>
                  </a:lnTo>
                  <a:close/>
                </a:path>
                <a:path w="2621915" h="1023620">
                  <a:moveTo>
                    <a:pt x="1351356" y="711"/>
                  </a:moveTo>
                  <a:lnTo>
                    <a:pt x="1350975" y="0"/>
                  </a:lnTo>
                  <a:lnTo>
                    <a:pt x="1326083" y="0"/>
                  </a:lnTo>
                  <a:lnTo>
                    <a:pt x="1325702" y="711"/>
                  </a:lnTo>
                  <a:lnTo>
                    <a:pt x="1325702" y="11976"/>
                  </a:lnTo>
                  <a:lnTo>
                    <a:pt x="1326083" y="12700"/>
                  </a:lnTo>
                  <a:lnTo>
                    <a:pt x="1350975" y="12700"/>
                  </a:lnTo>
                  <a:lnTo>
                    <a:pt x="1351356" y="11976"/>
                  </a:lnTo>
                  <a:lnTo>
                    <a:pt x="1351356" y="711"/>
                  </a:lnTo>
                  <a:close/>
                </a:path>
                <a:path w="2621915" h="1023620">
                  <a:moveTo>
                    <a:pt x="1406601" y="711"/>
                  </a:moveTo>
                  <a:lnTo>
                    <a:pt x="1406220" y="0"/>
                  </a:lnTo>
                  <a:lnTo>
                    <a:pt x="1381328" y="0"/>
                  </a:lnTo>
                  <a:lnTo>
                    <a:pt x="1380947" y="711"/>
                  </a:lnTo>
                  <a:lnTo>
                    <a:pt x="1380947" y="11976"/>
                  </a:lnTo>
                  <a:lnTo>
                    <a:pt x="1381328" y="12700"/>
                  </a:lnTo>
                  <a:lnTo>
                    <a:pt x="1406220" y="12700"/>
                  </a:lnTo>
                  <a:lnTo>
                    <a:pt x="1406601" y="11976"/>
                  </a:lnTo>
                  <a:lnTo>
                    <a:pt x="1406601" y="711"/>
                  </a:lnTo>
                  <a:close/>
                </a:path>
                <a:path w="2621915" h="1023620">
                  <a:moveTo>
                    <a:pt x="1461846" y="711"/>
                  </a:moveTo>
                  <a:lnTo>
                    <a:pt x="1461452" y="0"/>
                  </a:lnTo>
                  <a:lnTo>
                    <a:pt x="1436573" y="0"/>
                  </a:lnTo>
                  <a:lnTo>
                    <a:pt x="1436192" y="711"/>
                  </a:lnTo>
                  <a:lnTo>
                    <a:pt x="1436192" y="11976"/>
                  </a:lnTo>
                  <a:lnTo>
                    <a:pt x="1436573" y="12700"/>
                  </a:lnTo>
                  <a:lnTo>
                    <a:pt x="1461452" y="12700"/>
                  </a:lnTo>
                  <a:lnTo>
                    <a:pt x="1461846" y="11976"/>
                  </a:lnTo>
                  <a:lnTo>
                    <a:pt x="1461846" y="711"/>
                  </a:lnTo>
                  <a:close/>
                </a:path>
                <a:path w="2621915" h="1023620">
                  <a:moveTo>
                    <a:pt x="1517078" y="711"/>
                  </a:moveTo>
                  <a:lnTo>
                    <a:pt x="1516697" y="0"/>
                  </a:lnTo>
                  <a:lnTo>
                    <a:pt x="1491818" y="0"/>
                  </a:lnTo>
                  <a:lnTo>
                    <a:pt x="1491424" y="711"/>
                  </a:lnTo>
                  <a:lnTo>
                    <a:pt x="1491424" y="11976"/>
                  </a:lnTo>
                  <a:lnTo>
                    <a:pt x="1491818" y="12700"/>
                  </a:lnTo>
                  <a:lnTo>
                    <a:pt x="1516697" y="12700"/>
                  </a:lnTo>
                  <a:lnTo>
                    <a:pt x="1517078" y="11976"/>
                  </a:lnTo>
                  <a:lnTo>
                    <a:pt x="1517078" y="711"/>
                  </a:lnTo>
                  <a:close/>
                </a:path>
                <a:path w="2621915" h="1023620">
                  <a:moveTo>
                    <a:pt x="1572323" y="711"/>
                  </a:moveTo>
                  <a:lnTo>
                    <a:pt x="1571942" y="0"/>
                  </a:lnTo>
                  <a:lnTo>
                    <a:pt x="1547063" y="0"/>
                  </a:lnTo>
                  <a:lnTo>
                    <a:pt x="1546669" y="711"/>
                  </a:lnTo>
                  <a:lnTo>
                    <a:pt x="1546669" y="11976"/>
                  </a:lnTo>
                  <a:lnTo>
                    <a:pt x="1547063" y="12700"/>
                  </a:lnTo>
                  <a:lnTo>
                    <a:pt x="1571942" y="12700"/>
                  </a:lnTo>
                  <a:lnTo>
                    <a:pt x="1572323" y="11976"/>
                  </a:lnTo>
                  <a:lnTo>
                    <a:pt x="1572323" y="711"/>
                  </a:lnTo>
                  <a:close/>
                </a:path>
                <a:path w="2621915" h="1023620">
                  <a:moveTo>
                    <a:pt x="1627555" y="711"/>
                  </a:moveTo>
                  <a:lnTo>
                    <a:pt x="1627174" y="0"/>
                  </a:lnTo>
                  <a:lnTo>
                    <a:pt x="1602295" y="0"/>
                  </a:lnTo>
                  <a:lnTo>
                    <a:pt x="1601901" y="711"/>
                  </a:lnTo>
                  <a:lnTo>
                    <a:pt x="1601901" y="11976"/>
                  </a:lnTo>
                  <a:lnTo>
                    <a:pt x="1602295" y="12700"/>
                  </a:lnTo>
                  <a:lnTo>
                    <a:pt x="1627174" y="12700"/>
                  </a:lnTo>
                  <a:lnTo>
                    <a:pt x="1627555" y="11976"/>
                  </a:lnTo>
                  <a:lnTo>
                    <a:pt x="1627555" y="711"/>
                  </a:lnTo>
                  <a:close/>
                </a:path>
                <a:path w="2621915" h="1023620">
                  <a:moveTo>
                    <a:pt x="1682788" y="711"/>
                  </a:moveTo>
                  <a:lnTo>
                    <a:pt x="1682407" y="0"/>
                  </a:lnTo>
                  <a:lnTo>
                    <a:pt x="1657540" y="0"/>
                  </a:lnTo>
                  <a:lnTo>
                    <a:pt x="1657134" y="711"/>
                  </a:lnTo>
                  <a:lnTo>
                    <a:pt x="1657134" y="11976"/>
                  </a:lnTo>
                  <a:lnTo>
                    <a:pt x="1657540" y="12700"/>
                  </a:lnTo>
                  <a:lnTo>
                    <a:pt x="1682407" y="12700"/>
                  </a:lnTo>
                  <a:lnTo>
                    <a:pt x="1682788" y="11976"/>
                  </a:lnTo>
                  <a:lnTo>
                    <a:pt x="1682788" y="711"/>
                  </a:lnTo>
                  <a:close/>
                </a:path>
                <a:path w="2621915" h="1023620">
                  <a:moveTo>
                    <a:pt x="1738033" y="711"/>
                  </a:moveTo>
                  <a:lnTo>
                    <a:pt x="1737652" y="0"/>
                  </a:lnTo>
                  <a:lnTo>
                    <a:pt x="1712760" y="0"/>
                  </a:lnTo>
                  <a:lnTo>
                    <a:pt x="1712379" y="711"/>
                  </a:lnTo>
                  <a:lnTo>
                    <a:pt x="1712379" y="11976"/>
                  </a:lnTo>
                  <a:lnTo>
                    <a:pt x="1712760" y="12700"/>
                  </a:lnTo>
                  <a:lnTo>
                    <a:pt x="1737652" y="12700"/>
                  </a:lnTo>
                  <a:lnTo>
                    <a:pt x="1738033" y="11976"/>
                  </a:lnTo>
                  <a:lnTo>
                    <a:pt x="1738033" y="711"/>
                  </a:lnTo>
                  <a:close/>
                </a:path>
                <a:path w="2621915" h="1023620">
                  <a:moveTo>
                    <a:pt x="1793278" y="711"/>
                  </a:moveTo>
                  <a:lnTo>
                    <a:pt x="1792897" y="0"/>
                  </a:lnTo>
                  <a:lnTo>
                    <a:pt x="1768005" y="0"/>
                  </a:lnTo>
                  <a:lnTo>
                    <a:pt x="1767624" y="711"/>
                  </a:lnTo>
                  <a:lnTo>
                    <a:pt x="1767624" y="11976"/>
                  </a:lnTo>
                  <a:lnTo>
                    <a:pt x="1768005" y="12700"/>
                  </a:lnTo>
                  <a:lnTo>
                    <a:pt x="1792897" y="12700"/>
                  </a:lnTo>
                  <a:lnTo>
                    <a:pt x="1793278" y="11976"/>
                  </a:lnTo>
                  <a:lnTo>
                    <a:pt x="1793278" y="711"/>
                  </a:lnTo>
                  <a:close/>
                </a:path>
                <a:path w="2621915" h="1023620">
                  <a:moveTo>
                    <a:pt x="1848510" y="711"/>
                  </a:moveTo>
                  <a:lnTo>
                    <a:pt x="1848129" y="0"/>
                  </a:lnTo>
                  <a:lnTo>
                    <a:pt x="1823237" y="0"/>
                  </a:lnTo>
                  <a:lnTo>
                    <a:pt x="1822856" y="711"/>
                  </a:lnTo>
                  <a:lnTo>
                    <a:pt x="1822856" y="11976"/>
                  </a:lnTo>
                  <a:lnTo>
                    <a:pt x="1823237" y="12700"/>
                  </a:lnTo>
                  <a:lnTo>
                    <a:pt x="1848129" y="12700"/>
                  </a:lnTo>
                  <a:lnTo>
                    <a:pt x="1848510" y="11976"/>
                  </a:lnTo>
                  <a:lnTo>
                    <a:pt x="1848510" y="711"/>
                  </a:lnTo>
                  <a:close/>
                </a:path>
                <a:path w="2621915" h="1023620">
                  <a:moveTo>
                    <a:pt x="1903755" y="711"/>
                  </a:moveTo>
                  <a:lnTo>
                    <a:pt x="1903361" y="0"/>
                  </a:lnTo>
                  <a:lnTo>
                    <a:pt x="1878482" y="0"/>
                  </a:lnTo>
                  <a:lnTo>
                    <a:pt x="1878101" y="711"/>
                  </a:lnTo>
                  <a:lnTo>
                    <a:pt x="1878101" y="11976"/>
                  </a:lnTo>
                  <a:lnTo>
                    <a:pt x="1878482" y="12700"/>
                  </a:lnTo>
                  <a:lnTo>
                    <a:pt x="1903361" y="12700"/>
                  </a:lnTo>
                  <a:lnTo>
                    <a:pt x="1903755" y="11976"/>
                  </a:lnTo>
                  <a:lnTo>
                    <a:pt x="1903755" y="711"/>
                  </a:lnTo>
                  <a:close/>
                </a:path>
                <a:path w="2621915" h="1023620">
                  <a:moveTo>
                    <a:pt x="1958987" y="711"/>
                  </a:moveTo>
                  <a:lnTo>
                    <a:pt x="1958594" y="0"/>
                  </a:lnTo>
                  <a:lnTo>
                    <a:pt x="1933714" y="0"/>
                  </a:lnTo>
                  <a:lnTo>
                    <a:pt x="1933333" y="711"/>
                  </a:lnTo>
                  <a:lnTo>
                    <a:pt x="1933333" y="11976"/>
                  </a:lnTo>
                  <a:lnTo>
                    <a:pt x="1933714" y="12700"/>
                  </a:lnTo>
                  <a:lnTo>
                    <a:pt x="1958594" y="12700"/>
                  </a:lnTo>
                  <a:lnTo>
                    <a:pt x="1958987" y="11976"/>
                  </a:lnTo>
                  <a:lnTo>
                    <a:pt x="1958987" y="711"/>
                  </a:lnTo>
                  <a:close/>
                </a:path>
                <a:path w="2621915" h="1023620">
                  <a:moveTo>
                    <a:pt x="2014232" y="711"/>
                  </a:moveTo>
                  <a:lnTo>
                    <a:pt x="2013839" y="0"/>
                  </a:lnTo>
                  <a:lnTo>
                    <a:pt x="1988959" y="0"/>
                  </a:lnTo>
                  <a:lnTo>
                    <a:pt x="1988578" y="711"/>
                  </a:lnTo>
                  <a:lnTo>
                    <a:pt x="1988578" y="11976"/>
                  </a:lnTo>
                  <a:lnTo>
                    <a:pt x="1988959" y="12700"/>
                  </a:lnTo>
                  <a:lnTo>
                    <a:pt x="2013839" y="12700"/>
                  </a:lnTo>
                  <a:lnTo>
                    <a:pt x="2014232" y="11976"/>
                  </a:lnTo>
                  <a:lnTo>
                    <a:pt x="2014232" y="711"/>
                  </a:lnTo>
                  <a:close/>
                </a:path>
                <a:path w="2621915" h="1023620">
                  <a:moveTo>
                    <a:pt x="2069465" y="711"/>
                  </a:moveTo>
                  <a:lnTo>
                    <a:pt x="2069058" y="0"/>
                  </a:lnTo>
                  <a:lnTo>
                    <a:pt x="2044192" y="0"/>
                  </a:lnTo>
                  <a:lnTo>
                    <a:pt x="2043811" y="711"/>
                  </a:lnTo>
                  <a:lnTo>
                    <a:pt x="2043811" y="11976"/>
                  </a:lnTo>
                  <a:lnTo>
                    <a:pt x="2044192" y="12700"/>
                  </a:lnTo>
                  <a:lnTo>
                    <a:pt x="2069058" y="12700"/>
                  </a:lnTo>
                  <a:lnTo>
                    <a:pt x="2069465" y="11976"/>
                  </a:lnTo>
                  <a:lnTo>
                    <a:pt x="2069465" y="711"/>
                  </a:lnTo>
                  <a:close/>
                </a:path>
                <a:path w="2621915" h="1023620">
                  <a:moveTo>
                    <a:pt x="2124684" y="711"/>
                  </a:moveTo>
                  <a:lnTo>
                    <a:pt x="2124316" y="0"/>
                  </a:lnTo>
                  <a:lnTo>
                    <a:pt x="2099437" y="0"/>
                  </a:lnTo>
                  <a:lnTo>
                    <a:pt x="2099043" y="711"/>
                  </a:lnTo>
                  <a:lnTo>
                    <a:pt x="2099043" y="11976"/>
                  </a:lnTo>
                  <a:lnTo>
                    <a:pt x="2099437" y="12700"/>
                  </a:lnTo>
                  <a:lnTo>
                    <a:pt x="2124316" y="12700"/>
                  </a:lnTo>
                  <a:lnTo>
                    <a:pt x="2124684" y="11976"/>
                  </a:lnTo>
                  <a:lnTo>
                    <a:pt x="2124684" y="711"/>
                  </a:lnTo>
                  <a:close/>
                </a:path>
                <a:path w="2621915" h="1023620">
                  <a:moveTo>
                    <a:pt x="2179942" y="711"/>
                  </a:moveTo>
                  <a:lnTo>
                    <a:pt x="2179561" y="0"/>
                  </a:lnTo>
                  <a:lnTo>
                    <a:pt x="2154669" y="0"/>
                  </a:lnTo>
                  <a:lnTo>
                    <a:pt x="2154288" y="711"/>
                  </a:lnTo>
                  <a:lnTo>
                    <a:pt x="2154288" y="11976"/>
                  </a:lnTo>
                  <a:lnTo>
                    <a:pt x="2154669" y="12700"/>
                  </a:lnTo>
                  <a:lnTo>
                    <a:pt x="2179561" y="12700"/>
                  </a:lnTo>
                  <a:lnTo>
                    <a:pt x="2179942" y="11976"/>
                  </a:lnTo>
                  <a:lnTo>
                    <a:pt x="2179942" y="711"/>
                  </a:lnTo>
                  <a:close/>
                </a:path>
                <a:path w="2621915" h="1023620">
                  <a:moveTo>
                    <a:pt x="2235174" y="711"/>
                  </a:moveTo>
                  <a:lnTo>
                    <a:pt x="2234793" y="0"/>
                  </a:lnTo>
                  <a:lnTo>
                    <a:pt x="2209914" y="0"/>
                  </a:lnTo>
                  <a:lnTo>
                    <a:pt x="2209520" y="711"/>
                  </a:lnTo>
                  <a:lnTo>
                    <a:pt x="2209520" y="11976"/>
                  </a:lnTo>
                  <a:lnTo>
                    <a:pt x="2209914" y="12700"/>
                  </a:lnTo>
                  <a:lnTo>
                    <a:pt x="2234793" y="12700"/>
                  </a:lnTo>
                  <a:lnTo>
                    <a:pt x="2235174" y="11976"/>
                  </a:lnTo>
                  <a:lnTo>
                    <a:pt x="2235174" y="711"/>
                  </a:lnTo>
                  <a:close/>
                </a:path>
                <a:path w="2621915" h="1023620">
                  <a:moveTo>
                    <a:pt x="2290419" y="711"/>
                  </a:moveTo>
                  <a:lnTo>
                    <a:pt x="2290038" y="0"/>
                  </a:lnTo>
                  <a:lnTo>
                    <a:pt x="2265159" y="0"/>
                  </a:lnTo>
                  <a:lnTo>
                    <a:pt x="2264765" y="711"/>
                  </a:lnTo>
                  <a:lnTo>
                    <a:pt x="2264765" y="11976"/>
                  </a:lnTo>
                  <a:lnTo>
                    <a:pt x="2265159" y="12700"/>
                  </a:lnTo>
                  <a:lnTo>
                    <a:pt x="2290038" y="12700"/>
                  </a:lnTo>
                  <a:lnTo>
                    <a:pt x="2290419" y="11976"/>
                  </a:lnTo>
                  <a:lnTo>
                    <a:pt x="2290419" y="711"/>
                  </a:lnTo>
                  <a:close/>
                </a:path>
                <a:path w="2621915" h="1023620">
                  <a:moveTo>
                    <a:pt x="2345652" y="711"/>
                  </a:moveTo>
                  <a:lnTo>
                    <a:pt x="2345271" y="0"/>
                  </a:lnTo>
                  <a:lnTo>
                    <a:pt x="2320379" y="0"/>
                  </a:lnTo>
                  <a:lnTo>
                    <a:pt x="2319998" y="711"/>
                  </a:lnTo>
                  <a:lnTo>
                    <a:pt x="2319998" y="11976"/>
                  </a:lnTo>
                  <a:lnTo>
                    <a:pt x="2320379" y="12700"/>
                  </a:lnTo>
                  <a:lnTo>
                    <a:pt x="2345271" y="12700"/>
                  </a:lnTo>
                  <a:lnTo>
                    <a:pt x="2345652" y="11976"/>
                  </a:lnTo>
                  <a:lnTo>
                    <a:pt x="2345652" y="711"/>
                  </a:lnTo>
                  <a:close/>
                </a:path>
                <a:path w="2621915" h="1023620">
                  <a:moveTo>
                    <a:pt x="2400897" y="711"/>
                  </a:moveTo>
                  <a:lnTo>
                    <a:pt x="2400516" y="0"/>
                  </a:lnTo>
                  <a:lnTo>
                    <a:pt x="2375624" y="0"/>
                  </a:lnTo>
                  <a:lnTo>
                    <a:pt x="2375243" y="711"/>
                  </a:lnTo>
                  <a:lnTo>
                    <a:pt x="2375243" y="11976"/>
                  </a:lnTo>
                  <a:lnTo>
                    <a:pt x="2375624" y="12700"/>
                  </a:lnTo>
                  <a:lnTo>
                    <a:pt x="2400516" y="12700"/>
                  </a:lnTo>
                  <a:lnTo>
                    <a:pt x="2400897" y="11976"/>
                  </a:lnTo>
                  <a:lnTo>
                    <a:pt x="2400897" y="711"/>
                  </a:lnTo>
                  <a:close/>
                </a:path>
                <a:path w="2621915" h="1023620">
                  <a:moveTo>
                    <a:pt x="2456142" y="711"/>
                  </a:moveTo>
                  <a:lnTo>
                    <a:pt x="2455761" y="0"/>
                  </a:lnTo>
                  <a:lnTo>
                    <a:pt x="2430869" y="0"/>
                  </a:lnTo>
                  <a:lnTo>
                    <a:pt x="2430488" y="711"/>
                  </a:lnTo>
                  <a:lnTo>
                    <a:pt x="2430488" y="11976"/>
                  </a:lnTo>
                  <a:lnTo>
                    <a:pt x="2430869" y="12700"/>
                  </a:lnTo>
                  <a:lnTo>
                    <a:pt x="2455761" y="12700"/>
                  </a:lnTo>
                  <a:lnTo>
                    <a:pt x="2456142" y="11976"/>
                  </a:lnTo>
                  <a:lnTo>
                    <a:pt x="2456142" y="711"/>
                  </a:lnTo>
                  <a:close/>
                </a:path>
                <a:path w="2621915" h="1023620">
                  <a:moveTo>
                    <a:pt x="2511374" y="711"/>
                  </a:moveTo>
                  <a:lnTo>
                    <a:pt x="2510980" y="0"/>
                  </a:lnTo>
                  <a:lnTo>
                    <a:pt x="2486101" y="0"/>
                  </a:lnTo>
                  <a:lnTo>
                    <a:pt x="2485720" y="711"/>
                  </a:lnTo>
                  <a:lnTo>
                    <a:pt x="2485720" y="11976"/>
                  </a:lnTo>
                  <a:lnTo>
                    <a:pt x="2486101" y="12700"/>
                  </a:lnTo>
                  <a:lnTo>
                    <a:pt x="2510980" y="12700"/>
                  </a:lnTo>
                  <a:lnTo>
                    <a:pt x="2511374" y="11976"/>
                  </a:lnTo>
                  <a:lnTo>
                    <a:pt x="2511374" y="711"/>
                  </a:lnTo>
                  <a:close/>
                </a:path>
                <a:path w="2621915" h="1023620">
                  <a:moveTo>
                    <a:pt x="2566606" y="711"/>
                  </a:moveTo>
                  <a:lnTo>
                    <a:pt x="2566212" y="0"/>
                  </a:lnTo>
                  <a:lnTo>
                    <a:pt x="2541333" y="0"/>
                  </a:lnTo>
                  <a:lnTo>
                    <a:pt x="2540952" y="711"/>
                  </a:lnTo>
                  <a:lnTo>
                    <a:pt x="2540952" y="11976"/>
                  </a:lnTo>
                  <a:lnTo>
                    <a:pt x="2541333" y="12700"/>
                  </a:lnTo>
                  <a:lnTo>
                    <a:pt x="2566212" y="12700"/>
                  </a:lnTo>
                  <a:lnTo>
                    <a:pt x="2566606" y="11976"/>
                  </a:lnTo>
                  <a:lnTo>
                    <a:pt x="2566606" y="711"/>
                  </a:lnTo>
                  <a:close/>
                </a:path>
                <a:path w="2621915" h="1023620">
                  <a:moveTo>
                    <a:pt x="2621851" y="711"/>
                  </a:moveTo>
                  <a:lnTo>
                    <a:pt x="2621445" y="0"/>
                  </a:lnTo>
                  <a:lnTo>
                    <a:pt x="2596578" y="0"/>
                  </a:lnTo>
                  <a:lnTo>
                    <a:pt x="2596197" y="711"/>
                  </a:lnTo>
                  <a:lnTo>
                    <a:pt x="2596197" y="11976"/>
                  </a:lnTo>
                  <a:lnTo>
                    <a:pt x="2596578" y="12700"/>
                  </a:lnTo>
                  <a:lnTo>
                    <a:pt x="2621445" y="12700"/>
                  </a:lnTo>
                  <a:lnTo>
                    <a:pt x="2621851" y="11976"/>
                  </a:lnTo>
                  <a:lnTo>
                    <a:pt x="2621851" y="711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629048" y="4587265"/>
              <a:ext cx="136525" cy="813435"/>
            </a:xfrm>
            <a:custGeom>
              <a:avLst/>
              <a:gdLst/>
              <a:ahLst/>
              <a:cxnLst/>
              <a:rect l="l" t="t" r="r" b="b"/>
              <a:pathLst>
                <a:path w="136525" h="813435">
                  <a:moveTo>
                    <a:pt x="135128" y="726274"/>
                  </a:moveTo>
                  <a:lnTo>
                    <a:pt x="125272" y="4737"/>
                  </a:lnTo>
                  <a:lnTo>
                    <a:pt x="120269" y="0"/>
                  </a:lnTo>
                  <a:lnTo>
                    <a:pt x="51562" y="0"/>
                  </a:lnTo>
                  <a:lnTo>
                    <a:pt x="46532" y="4737"/>
                  </a:lnTo>
                  <a:lnTo>
                    <a:pt x="36690" y="726274"/>
                  </a:lnTo>
                  <a:lnTo>
                    <a:pt x="41732" y="731189"/>
                  </a:lnTo>
                  <a:lnTo>
                    <a:pt x="130086" y="731189"/>
                  </a:lnTo>
                  <a:lnTo>
                    <a:pt x="135128" y="726274"/>
                  </a:lnTo>
                  <a:close/>
                </a:path>
                <a:path w="136525" h="813435">
                  <a:moveTo>
                    <a:pt x="136525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25" y="813409"/>
                  </a:lnTo>
                  <a:lnTo>
                    <a:pt x="136525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636846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5" h="16510">
                  <a:moveTo>
                    <a:pt x="120942" y="2933"/>
                  </a:moveTo>
                  <a:lnTo>
                    <a:pt x="1143" y="2933"/>
                  </a:lnTo>
                  <a:lnTo>
                    <a:pt x="1143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38" y="14363"/>
                  </a:lnTo>
                  <a:lnTo>
                    <a:pt x="838" y="16408"/>
                  </a:lnTo>
                  <a:lnTo>
                    <a:pt x="120091" y="16408"/>
                  </a:lnTo>
                  <a:lnTo>
                    <a:pt x="120091" y="14363"/>
                  </a:lnTo>
                  <a:lnTo>
                    <a:pt x="120942" y="14363"/>
                  </a:lnTo>
                  <a:lnTo>
                    <a:pt x="120942" y="2933"/>
                  </a:lnTo>
                  <a:close/>
                </a:path>
                <a:path w="121285" h="16510">
                  <a:moveTo>
                    <a:pt x="120942" y="0"/>
                  </a:moveTo>
                  <a:lnTo>
                    <a:pt x="118529" y="2438"/>
                  </a:lnTo>
                  <a:lnTo>
                    <a:pt x="120942" y="2438"/>
                  </a:lnTo>
                  <a:lnTo>
                    <a:pt x="12094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636848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5" h="14604">
                  <a:moveTo>
                    <a:pt x="118529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12" y="14273"/>
                  </a:lnTo>
                  <a:lnTo>
                    <a:pt x="118529" y="14273"/>
                  </a:lnTo>
                  <a:lnTo>
                    <a:pt x="120954" y="11836"/>
                  </a:lnTo>
                  <a:lnTo>
                    <a:pt x="120954" y="2412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635436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42" y="37959"/>
                  </a:moveTo>
                  <a:lnTo>
                    <a:pt x="2716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6" y="50392"/>
                  </a:lnTo>
                  <a:lnTo>
                    <a:pt x="121042" y="50392"/>
                  </a:lnTo>
                  <a:lnTo>
                    <a:pt x="123760" y="47674"/>
                  </a:lnTo>
                  <a:lnTo>
                    <a:pt x="123760" y="40678"/>
                  </a:lnTo>
                  <a:lnTo>
                    <a:pt x="121042" y="37959"/>
                  </a:lnTo>
                  <a:close/>
                </a:path>
                <a:path w="123825" h="50800">
                  <a:moveTo>
                    <a:pt x="114108" y="0"/>
                  </a:moveTo>
                  <a:lnTo>
                    <a:pt x="9651" y="0"/>
                  </a:lnTo>
                  <a:lnTo>
                    <a:pt x="6896" y="2754"/>
                  </a:lnTo>
                  <a:lnTo>
                    <a:pt x="6896" y="37757"/>
                  </a:lnTo>
                  <a:lnTo>
                    <a:pt x="7098" y="37959"/>
                  </a:lnTo>
                  <a:lnTo>
                    <a:pt x="116648" y="37959"/>
                  </a:lnTo>
                  <a:lnTo>
                    <a:pt x="116864" y="37757"/>
                  </a:lnTo>
                  <a:lnTo>
                    <a:pt x="116864" y="2754"/>
                  </a:lnTo>
                  <a:lnTo>
                    <a:pt x="11410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625289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897" y="846099"/>
                  </a:moveTo>
                  <a:lnTo>
                    <a:pt x="138049" y="842238"/>
                  </a:lnTo>
                  <a:lnTo>
                    <a:pt x="6019" y="842238"/>
                  </a:lnTo>
                  <a:lnTo>
                    <a:pt x="2159" y="846099"/>
                  </a:lnTo>
                  <a:lnTo>
                    <a:pt x="2159" y="855611"/>
                  </a:lnTo>
                  <a:lnTo>
                    <a:pt x="6019" y="859472"/>
                  </a:lnTo>
                  <a:lnTo>
                    <a:pt x="138049" y="859472"/>
                  </a:lnTo>
                  <a:lnTo>
                    <a:pt x="141897" y="855611"/>
                  </a:lnTo>
                  <a:lnTo>
                    <a:pt x="141897" y="846099"/>
                  </a:lnTo>
                  <a:close/>
                </a:path>
                <a:path w="144145" h="859789">
                  <a:moveTo>
                    <a:pt x="144056" y="2476"/>
                  </a:moveTo>
                  <a:lnTo>
                    <a:pt x="142824" y="0"/>
                  </a:lnTo>
                  <a:lnTo>
                    <a:pt x="1219" y="0"/>
                  </a:lnTo>
                  <a:lnTo>
                    <a:pt x="0" y="2476"/>
                  </a:lnTo>
                  <a:lnTo>
                    <a:pt x="16306" y="24447"/>
                  </a:lnTo>
                  <a:lnTo>
                    <a:pt x="17094" y="24841"/>
                  </a:lnTo>
                  <a:lnTo>
                    <a:pt x="126949" y="24841"/>
                  </a:lnTo>
                  <a:lnTo>
                    <a:pt x="127723" y="24447"/>
                  </a:lnTo>
                  <a:lnTo>
                    <a:pt x="144056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644237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46" y="1270"/>
                  </a:moveTo>
                  <a:lnTo>
                    <a:pt x="103301" y="0"/>
                  </a:lnTo>
                  <a:lnTo>
                    <a:pt x="96304" y="0"/>
                  </a:lnTo>
                  <a:lnTo>
                    <a:pt x="94602" y="762"/>
                  </a:lnTo>
                  <a:lnTo>
                    <a:pt x="92925" y="0"/>
                  </a:lnTo>
                  <a:lnTo>
                    <a:pt x="85928" y="0"/>
                  </a:lnTo>
                  <a:lnTo>
                    <a:pt x="84226" y="762"/>
                  </a:lnTo>
                  <a:lnTo>
                    <a:pt x="82537" y="0"/>
                  </a:lnTo>
                  <a:lnTo>
                    <a:pt x="75539" y="0"/>
                  </a:lnTo>
                  <a:lnTo>
                    <a:pt x="73850" y="762"/>
                  </a:lnTo>
                  <a:lnTo>
                    <a:pt x="72161" y="0"/>
                  </a:lnTo>
                  <a:lnTo>
                    <a:pt x="65163" y="0"/>
                  </a:lnTo>
                  <a:lnTo>
                    <a:pt x="63449" y="762"/>
                  </a:lnTo>
                  <a:lnTo>
                    <a:pt x="61760" y="0"/>
                  </a:lnTo>
                  <a:lnTo>
                    <a:pt x="54762" y="0"/>
                  </a:lnTo>
                  <a:lnTo>
                    <a:pt x="53073" y="762"/>
                  </a:lnTo>
                  <a:lnTo>
                    <a:pt x="51384" y="0"/>
                  </a:lnTo>
                  <a:lnTo>
                    <a:pt x="44348" y="0"/>
                  </a:lnTo>
                  <a:lnTo>
                    <a:pt x="42672" y="762"/>
                  </a:lnTo>
                  <a:lnTo>
                    <a:pt x="40995" y="0"/>
                  </a:lnTo>
                  <a:lnTo>
                    <a:pt x="33997" y="0"/>
                  </a:lnTo>
                  <a:lnTo>
                    <a:pt x="32296" y="762"/>
                  </a:lnTo>
                  <a:lnTo>
                    <a:pt x="30632" y="0"/>
                  </a:lnTo>
                  <a:lnTo>
                    <a:pt x="23583" y="0"/>
                  </a:lnTo>
                  <a:lnTo>
                    <a:pt x="21907" y="762"/>
                  </a:lnTo>
                  <a:lnTo>
                    <a:pt x="20231" y="0"/>
                  </a:lnTo>
                  <a:lnTo>
                    <a:pt x="13233" y="0"/>
                  </a:lnTo>
                  <a:lnTo>
                    <a:pt x="11544" y="762"/>
                  </a:lnTo>
                  <a:lnTo>
                    <a:pt x="9880" y="0"/>
                  </a:lnTo>
                  <a:lnTo>
                    <a:pt x="2819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19" y="37757"/>
                  </a:lnTo>
                  <a:lnTo>
                    <a:pt x="9880" y="37757"/>
                  </a:lnTo>
                  <a:lnTo>
                    <a:pt x="11544" y="37007"/>
                  </a:lnTo>
                  <a:lnTo>
                    <a:pt x="13233" y="37757"/>
                  </a:lnTo>
                  <a:lnTo>
                    <a:pt x="20231" y="37757"/>
                  </a:lnTo>
                  <a:lnTo>
                    <a:pt x="21907" y="37007"/>
                  </a:lnTo>
                  <a:lnTo>
                    <a:pt x="23583" y="37757"/>
                  </a:lnTo>
                  <a:lnTo>
                    <a:pt x="30632" y="37757"/>
                  </a:lnTo>
                  <a:lnTo>
                    <a:pt x="32296" y="37007"/>
                  </a:lnTo>
                  <a:lnTo>
                    <a:pt x="33997" y="37757"/>
                  </a:lnTo>
                  <a:lnTo>
                    <a:pt x="40995" y="37757"/>
                  </a:lnTo>
                  <a:lnTo>
                    <a:pt x="42672" y="37007"/>
                  </a:lnTo>
                  <a:lnTo>
                    <a:pt x="44348" y="37757"/>
                  </a:lnTo>
                  <a:lnTo>
                    <a:pt x="51384" y="37757"/>
                  </a:lnTo>
                  <a:lnTo>
                    <a:pt x="53073" y="37007"/>
                  </a:lnTo>
                  <a:lnTo>
                    <a:pt x="54762" y="37757"/>
                  </a:lnTo>
                  <a:lnTo>
                    <a:pt x="61760" y="37757"/>
                  </a:lnTo>
                  <a:lnTo>
                    <a:pt x="63449" y="37007"/>
                  </a:lnTo>
                  <a:lnTo>
                    <a:pt x="65163" y="37757"/>
                  </a:lnTo>
                  <a:lnTo>
                    <a:pt x="72161" y="37757"/>
                  </a:lnTo>
                  <a:lnTo>
                    <a:pt x="73850" y="37007"/>
                  </a:lnTo>
                  <a:lnTo>
                    <a:pt x="75539" y="37757"/>
                  </a:lnTo>
                  <a:lnTo>
                    <a:pt x="82537" y="37757"/>
                  </a:lnTo>
                  <a:lnTo>
                    <a:pt x="84226" y="37007"/>
                  </a:lnTo>
                  <a:lnTo>
                    <a:pt x="85928" y="37757"/>
                  </a:lnTo>
                  <a:lnTo>
                    <a:pt x="92925" y="37757"/>
                  </a:lnTo>
                  <a:lnTo>
                    <a:pt x="94602" y="37007"/>
                  </a:lnTo>
                  <a:lnTo>
                    <a:pt x="96304" y="37757"/>
                  </a:lnTo>
                  <a:lnTo>
                    <a:pt x="103301" y="37757"/>
                  </a:lnTo>
                  <a:lnTo>
                    <a:pt x="106146" y="36487"/>
                  </a:lnTo>
                  <a:lnTo>
                    <a:pt x="106146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631391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15" y="0"/>
                  </a:moveTo>
                  <a:lnTo>
                    <a:pt x="4648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48" y="26427"/>
                  </a:lnTo>
                  <a:lnTo>
                    <a:pt x="127215" y="26427"/>
                  </a:lnTo>
                  <a:lnTo>
                    <a:pt x="131865" y="21779"/>
                  </a:lnTo>
                  <a:lnTo>
                    <a:pt x="131865" y="4622"/>
                  </a:lnTo>
                  <a:lnTo>
                    <a:pt x="12721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627450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5" h="17779">
                  <a:moveTo>
                    <a:pt x="135888" y="0"/>
                  </a:moveTo>
                  <a:lnTo>
                    <a:pt x="3873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73" y="17234"/>
                  </a:lnTo>
                  <a:lnTo>
                    <a:pt x="135888" y="17234"/>
                  </a:lnTo>
                  <a:lnTo>
                    <a:pt x="139749" y="13373"/>
                  </a:lnTo>
                  <a:lnTo>
                    <a:pt x="139749" y="3848"/>
                  </a:lnTo>
                  <a:lnTo>
                    <a:pt x="135888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057367" y="4587256"/>
              <a:ext cx="50165" cy="731520"/>
            </a:xfrm>
            <a:custGeom>
              <a:avLst/>
              <a:gdLst/>
              <a:ahLst/>
              <a:cxnLst/>
              <a:rect l="l" t="t" r="r" b="b"/>
              <a:pathLst>
                <a:path w="50164" h="731520">
                  <a:moveTo>
                    <a:pt x="50164" y="0"/>
                  </a:moveTo>
                  <a:lnTo>
                    <a:pt x="14859" y="0"/>
                  </a:lnTo>
                  <a:lnTo>
                    <a:pt x="9855" y="4737"/>
                  </a:lnTo>
                  <a:lnTo>
                    <a:pt x="0" y="726273"/>
                  </a:lnTo>
                  <a:lnTo>
                    <a:pt x="5053" y="731188"/>
                  </a:lnTo>
                  <a:lnTo>
                    <a:pt x="40360" y="731188"/>
                  </a:lnTo>
                  <a:lnTo>
                    <a:pt x="35293" y="726273"/>
                  </a:lnTo>
                  <a:lnTo>
                    <a:pt x="45161" y="4737"/>
                  </a:lnTo>
                  <a:lnTo>
                    <a:pt x="50164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055959" y="4587265"/>
              <a:ext cx="137160" cy="813435"/>
            </a:xfrm>
            <a:custGeom>
              <a:avLst/>
              <a:gdLst/>
              <a:ahLst/>
              <a:cxnLst/>
              <a:rect l="l" t="t" r="r" b="b"/>
              <a:pathLst>
                <a:path w="137160" h="813435">
                  <a:moveTo>
                    <a:pt x="135153" y="726274"/>
                  </a:moveTo>
                  <a:lnTo>
                    <a:pt x="125285" y="4737"/>
                  </a:lnTo>
                  <a:lnTo>
                    <a:pt x="120269" y="0"/>
                  </a:lnTo>
                  <a:lnTo>
                    <a:pt x="51562" y="0"/>
                  </a:lnTo>
                  <a:lnTo>
                    <a:pt x="46558" y="4737"/>
                  </a:lnTo>
                  <a:lnTo>
                    <a:pt x="36690" y="726274"/>
                  </a:lnTo>
                  <a:lnTo>
                    <a:pt x="41744" y="731189"/>
                  </a:lnTo>
                  <a:lnTo>
                    <a:pt x="130086" y="731189"/>
                  </a:lnTo>
                  <a:lnTo>
                    <a:pt x="135153" y="726274"/>
                  </a:lnTo>
                  <a:close/>
                </a:path>
                <a:path w="137160" h="813435">
                  <a:moveTo>
                    <a:pt x="136550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50" y="813409"/>
                  </a:lnTo>
                  <a:lnTo>
                    <a:pt x="136550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063769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5" h="16510">
                  <a:moveTo>
                    <a:pt x="120929" y="2933"/>
                  </a:moveTo>
                  <a:lnTo>
                    <a:pt x="1143" y="2933"/>
                  </a:lnTo>
                  <a:lnTo>
                    <a:pt x="1143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38" y="14363"/>
                  </a:lnTo>
                  <a:lnTo>
                    <a:pt x="838" y="16408"/>
                  </a:lnTo>
                  <a:lnTo>
                    <a:pt x="120078" y="16408"/>
                  </a:lnTo>
                  <a:lnTo>
                    <a:pt x="120078" y="14363"/>
                  </a:lnTo>
                  <a:lnTo>
                    <a:pt x="120929" y="14363"/>
                  </a:lnTo>
                  <a:lnTo>
                    <a:pt x="120929" y="2933"/>
                  </a:lnTo>
                  <a:close/>
                </a:path>
                <a:path w="121285" h="16510">
                  <a:moveTo>
                    <a:pt x="120929" y="0"/>
                  </a:moveTo>
                  <a:lnTo>
                    <a:pt x="118516" y="2438"/>
                  </a:lnTo>
                  <a:lnTo>
                    <a:pt x="120929" y="2438"/>
                  </a:lnTo>
                  <a:lnTo>
                    <a:pt x="120929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063773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5" h="14604">
                  <a:moveTo>
                    <a:pt x="118529" y="0"/>
                  </a:moveTo>
                  <a:lnTo>
                    <a:pt x="2411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11" y="14273"/>
                  </a:lnTo>
                  <a:lnTo>
                    <a:pt x="118529" y="14273"/>
                  </a:lnTo>
                  <a:lnTo>
                    <a:pt x="120942" y="11836"/>
                  </a:lnTo>
                  <a:lnTo>
                    <a:pt x="120942" y="2412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062347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42" y="37959"/>
                  </a:moveTo>
                  <a:lnTo>
                    <a:pt x="2716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6" y="50392"/>
                  </a:lnTo>
                  <a:lnTo>
                    <a:pt x="121042" y="50392"/>
                  </a:lnTo>
                  <a:lnTo>
                    <a:pt x="123760" y="47674"/>
                  </a:lnTo>
                  <a:lnTo>
                    <a:pt x="123760" y="40678"/>
                  </a:lnTo>
                  <a:lnTo>
                    <a:pt x="121042" y="37959"/>
                  </a:lnTo>
                  <a:close/>
                </a:path>
                <a:path w="123825" h="50800">
                  <a:moveTo>
                    <a:pt x="114122" y="0"/>
                  </a:moveTo>
                  <a:lnTo>
                    <a:pt x="9651" y="0"/>
                  </a:lnTo>
                  <a:lnTo>
                    <a:pt x="6907" y="2754"/>
                  </a:lnTo>
                  <a:lnTo>
                    <a:pt x="6907" y="37757"/>
                  </a:lnTo>
                  <a:lnTo>
                    <a:pt x="7112" y="37959"/>
                  </a:lnTo>
                  <a:lnTo>
                    <a:pt x="116662" y="37959"/>
                  </a:lnTo>
                  <a:lnTo>
                    <a:pt x="116878" y="37757"/>
                  </a:lnTo>
                  <a:lnTo>
                    <a:pt x="116878" y="2754"/>
                  </a:lnTo>
                  <a:lnTo>
                    <a:pt x="114122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052187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922" y="846099"/>
                  </a:moveTo>
                  <a:lnTo>
                    <a:pt x="138049" y="842238"/>
                  </a:lnTo>
                  <a:lnTo>
                    <a:pt x="6045" y="842238"/>
                  </a:lnTo>
                  <a:lnTo>
                    <a:pt x="2197" y="846099"/>
                  </a:lnTo>
                  <a:lnTo>
                    <a:pt x="2197" y="855611"/>
                  </a:lnTo>
                  <a:lnTo>
                    <a:pt x="6045" y="859472"/>
                  </a:lnTo>
                  <a:lnTo>
                    <a:pt x="138049" y="859472"/>
                  </a:lnTo>
                  <a:lnTo>
                    <a:pt x="141922" y="855611"/>
                  </a:lnTo>
                  <a:lnTo>
                    <a:pt x="141922" y="846099"/>
                  </a:lnTo>
                  <a:close/>
                </a:path>
                <a:path w="144145" h="859789">
                  <a:moveTo>
                    <a:pt x="144081" y="2476"/>
                  </a:moveTo>
                  <a:lnTo>
                    <a:pt x="142824" y="0"/>
                  </a:lnTo>
                  <a:lnTo>
                    <a:pt x="1244" y="0"/>
                  </a:lnTo>
                  <a:lnTo>
                    <a:pt x="0" y="2476"/>
                  </a:lnTo>
                  <a:lnTo>
                    <a:pt x="16332" y="24447"/>
                  </a:lnTo>
                  <a:lnTo>
                    <a:pt x="17119" y="24841"/>
                  </a:lnTo>
                  <a:lnTo>
                    <a:pt x="126949" y="24841"/>
                  </a:lnTo>
                  <a:lnTo>
                    <a:pt x="127749" y="24447"/>
                  </a:lnTo>
                  <a:lnTo>
                    <a:pt x="144081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071148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59" y="1270"/>
                  </a:moveTo>
                  <a:lnTo>
                    <a:pt x="103314" y="0"/>
                  </a:lnTo>
                  <a:lnTo>
                    <a:pt x="96316" y="0"/>
                  </a:lnTo>
                  <a:lnTo>
                    <a:pt x="94615" y="762"/>
                  </a:lnTo>
                  <a:lnTo>
                    <a:pt x="92925" y="0"/>
                  </a:lnTo>
                  <a:lnTo>
                    <a:pt x="85928" y="0"/>
                  </a:lnTo>
                  <a:lnTo>
                    <a:pt x="84226" y="762"/>
                  </a:lnTo>
                  <a:lnTo>
                    <a:pt x="82550" y="0"/>
                  </a:lnTo>
                  <a:lnTo>
                    <a:pt x="75552" y="0"/>
                  </a:lnTo>
                  <a:lnTo>
                    <a:pt x="73850" y="762"/>
                  </a:lnTo>
                  <a:lnTo>
                    <a:pt x="72161" y="0"/>
                  </a:lnTo>
                  <a:lnTo>
                    <a:pt x="65163" y="0"/>
                  </a:lnTo>
                  <a:lnTo>
                    <a:pt x="63461" y="762"/>
                  </a:lnTo>
                  <a:lnTo>
                    <a:pt x="61785" y="0"/>
                  </a:lnTo>
                  <a:lnTo>
                    <a:pt x="54737" y="0"/>
                  </a:lnTo>
                  <a:lnTo>
                    <a:pt x="53060" y="762"/>
                  </a:lnTo>
                  <a:lnTo>
                    <a:pt x="51384" y="0"/>
                  </a:lnTo>
                  <a:lnTo>
                    <a:pt x="44386" y="0"/>
                  </a:lnTo>
                  <a:lnTo>
                    <a:pt x="42697" y="762"/>
                  </a:lnTo>
                  <a:lnTo>
                    <a:pt x="41033" y="0"/>
                  </a:lnTo>
                  <a:lnTo>
                    <a:pt x="33972" y="0"/>
                  </a:lnTo>
                  <a:lnTo>
                    <a:pt x="32296" y="762"/>
                  </a:lnTo>
                  <a:lnTo>
                    <a:pt x="30619" y="0"/>
                  </a:lnTo>
                  <a:lnTo>
                    <a:pt x="23622" y="0"/>
                  </a:lnTo>
                  <a:lnTo>
                    <a:pt x="21920" y="762"/>
                  </a:lnTo>
                  <a:lnTo>
                    <a:pt x="20256" y="0"/>
                  </a:lnTo>
                  <a:lnTo>
                    <a:pt x="13208" y="0"/>
                  </a:lnTo>
                  <a:lnTo>
                    <a:pt x="11531" y="762"/>
                  </a:lnTo>
                  <a:lnTo>
                    <a:pt x="9855" y="0"/>
                  </a:lnTo>
                  <a:lnTo>
                    <a:pt x="2857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57" y="37757"/>
                  </a:lnTo>
                  <a:lnTo>
                    <a:pt x="9855" y="37757"/>
                  </a:lnTo>
                  <a:lnTo>
                    <a:pt x="11531" y="37007"/>
                  </a:lnTo>
                  <a:lnTo>
                    <a:pt x="13208" y="37757"/>
                  </a:lnTo>
                  <a:lnTo>
                    <a:pt x="20256" y="37757"/>
                  </a:lnTo>
                  <a:lnTo>
                    <a:pt x="21920" y="37007"/>
                  </a:lnTo>
                  <a:lnTo>
                    <a:pt x="23622" y="37757"/>
                  </a:lnTo>
                  <a:lnTo>
                    <a:pt x="30619" y="37757"/>
                  </a:lnTo>
                  <a:lnTo>
                    <a:pt x="32296" y="37007"/>
                  </a:lnTo>
                  <a:lnTo>
                    <a:pt x="33972" y="37757"/>
                  </a:lnTo>
                  <a:lnTo>
                    <a:pt x="41033" y="37757"/>
                  </a:lnTo>
                  <a:lnTo>
                    <a:pt x="42697" y="37007"/>
                  </a:lnTo>
                  <a:lnTo>
                    <a:pt x="44386" y="37757"/>
                  </a:lnTo>
                  <a:lnTo>
                    <a:pt x="51384" y="37757"/>
                  </a:lnTo>
                  <a:lnTo>
                    <a:pt x="53060" y="37007"/>
                  </a:lnTo>
                  <a:lnTo>
                    <a:pt x="54737" y="37757"/>
                  </a:lnTo>
                  <a:lnTo>
                    <a:pt x="61785" y="37757"/>
                  </a:lnTo>
                  <a:lnTo>
                    <a:pt x="63461" y="37007"/>
                  </a:lnTo>
                  <a:lnTo>
                    <a:pt x="65163" y="37757"/>
                  </a:lnTo>
                  <a:lnTo>
                    <a:pt x="72161" y="37757"/>
                  </a:lnTo>
                  <a:lnTo>
                    <a:pt x="73850" y="37007"/>
                  </a:lnTo>
                  <a:lnTo>
                    <a:pt x="75552" y="37757"/>
                  </a:lnTo>
                  <a:lnTo>
                    <a:pt x="82550" y="37757"/>
                  </a:lnTo>
                  <a:lnTo>
                    <a:pt x="84226" y="37007"/>
                  </a:lnTo>
                  <a:lnTo>
                    <a:pt x="85928" y="37757"/>
                  </a:lnTo>
                  <a:lnTo>
                    <a:pt x="92925" y="37757"/>
                  </a:lnTo>
                  <a:lnTo>
                    <a:pt x="94615" y="37007"/>
                  </a:lnTo>
                  <a:lnTo>
                    <a:pt x="96316" y="37757"/>
                  </a:lnTo>
                  <a:lnTo>
                    <a:pt x="103314" y="37757"/>
                  </a:lnTo>
                  <a:lnTo>
                    <a:pt x="106159" y="36487"/>
                  </a:lnTo>
                  <a:lnTo>
                    <a:pt x="106159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058307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28" y="0"/>
                  </a:moveTo>
                  <a:lnTo>
                    <a:pt x="4648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48" y="26427"/>
                  </a:lnTo>
                  <a:lnTo>
                    <a:pt x="127228" y="26427"/>
                  </a:lnTo>
                  <a:lnTo>
                    <a:pt x="131865" y="21779"/>
                  </a:lnTo>
                  <a:lnTo>
                    <a:pt x="131865" y="4622"/>
                  </a:lnTo>
                  <a:lnTo>
                    <a:pt x="12722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054386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5" h="17779">
                  <a:moveTo>
                    <a:pt x="135850" y="0"/>
                  </a:moveTo>
                  <a:lnTo>
                    <a:pt x="3848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48" y="17234"/>
                  </a:lnTo>
                  <a:lnTo>
                    <a:pt x="135850" y="17234"/>
                  </a:lnTo>
                  <a:lnTo>
                    <a:pt x="139725" y="13373"/>
                  </a:lnTo>
                  <a:lnTo>
                    <a:pt x="139725" y="3848"/>
                  </a:lnTo>
                  <a:lnTo>
                    <a:pt x="135850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484276" y="4587256"/>
              <a:ext cx="50165" cy="731520"/>
            </a:xfrm>
            <a:custGeom>
              <a:avLst/>
              <a:gdLst/>
              <a:ahLst/>
              <a:cxnLst/>
              <a:rect l="l" t="t" r="r" b="b"/>
              <a:pathLst>
                <a:path w="50164" h="731520">
                  <a:moveTo>
                    <a:pt x="50166" y="0"/>
                  </a:moveTo>
                  <a:lnTo>
                    <a:pt x="14884" y="0"/>
                  </a:lnTo>
                  <a:lnTo>
                    <a:pt x="9867" y="4737"/>
                  </a:lnTo>
                  <a:lnTo>
                    <a:pt x="0" y="726273"/>
                  </a:lnTo>
                  <a:lnTo>
                    <a:pt x="5054" y="731188"/>
                  </a:lnTo>
                  <a:lnTo>
                    <a:pt x="40360" y="731188"/>
                  </a:lnTo>
                  <a:lnTo>
                    <a:pt x="35307" y="726273"/>
                  </a:lnTo>
                  <a:lnTo>
                    <a:pt x="45162" y="4737"/>
                  </a:lnTo>
                  <a:lnTo>
                    <a:pt x="5016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482895" y="4587265"/>
              <a:ext cx="137160" cy="813435"/>
            </a:xfrm>
            <a:custGeom>
              <a:avLst/>
              <a:gdLst/>
              <a:ahLst/>
              <a:cxnLst/>
              <a:rect l="l" t="t" r="r" b="b"/>
              <a:pathLst>
                <a:path w="137160" h="813435">
                  <a:moveTo>
                    <a:pt x="135128" y="726274"/>
                  </a:moveTo>
                  <a:lnTo>
                    <a:pt x="125272" y="4737"/>
                  </a:lnTo>
                  <a:lnTo>
                    <a:pt x="120269" y="0"/>
                  </a:lnTo>
                  <a:lnTo>
                    <a:pt x="51536" y="0"/>
                  </a:lnTo>
                  <a:lnTo>
                    <a:pt x="46532" y="4737"/>
                  </a:lnTo>
                  <a:lnTo>
                    <a:pt x="36677" y="726274"/>
                  </a:lnTo>
                  <a:lnTo>
                    <a:pt x="41732" y="731189"/>
                  </a:lnTo>
                  <a:lnTo>
                    <a:pt x="130073" y="731189"/>
                  </a:lnTo>
                  <a:lnTo>
                    <a:pt x="135128" y="726274"/>
                  </a:lnTo>
                  <a:close/>
                </a:path>
                <a:path w="137160" h="813435">
                  <a:moveTo>
                    <a:pt x="136537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37" y="813409"/>
                  </a:lnTo>
                  <a:lnTo>
                    <a:pt x="136537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490680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5" h="16510">
                  <a:moveTo>
                    <a:pt x="120942" y="2933"/>
                  </a:moveTo>
                  <a:lnTo>
                    <a:pt x="1155" y="2933"/>
                  </a:lnTo>
                  <a:lnTo>
                    <a:pt x="1155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38" y="14363"/>
                  </a:lnTo>
                  <a:lnTo>
                    <a:pt x="838" y="16408"/>
                  </a:lnTo>
                  <a:lnTo>
                    <a:pt x="120091" y="16408"/>
                  </a:lnTo>
                  <a:lnTo>
                    <a:pt x="120091" y="14363"/>
                  </a:lnTo>
                  <a:lnTo>
                    <a:pt x="120942" y="14363"/>
                  </a:lnTo>
                  <a:lnTo>
                    <a:pt x="120942" y="2933"/>
                  </a:lnTo>
                  <a:close/>
                </a:path>
                <a:path w="121285" h="16510">
                  <a:moveTo>
                    <a:pt x="120942" y="0"/>
                  </a:moveTo>
                  <a:lnTo>
                    <a:pt x="118529" y="2438"/>
                  </a:lnTo>
                  <a:lnTo>
                    <a:pt x="120942" y="2438"/>
                  </a:lnTo>
                  <a:lnTo>
                    <a:pt x="12094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5490686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5" h="14604">
                  <a:moveTo>
                    <a:pt x="118529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12" y="14273"/>
                  </a:lnTo>
                  <a:lnTo>
                    <a:pt x="118529" y="14273"/>
                  </a:lnTo>
                  <a:lnTo>
                    <a:pt x="120942" y="11836"/>
                  </a:lnTo>
                  <a:lnTo>
                    <a:pt x="120942" y="2412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489270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42" y="37959"/>
                  </a:moveTo>
                  <a:lnTo>
                    <a:pt x="2716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6" y="50392"/>
                  </a:lnTo>
                  <a:lnTo>
                    <a:pt x="121042" y="50392"/>
                  </a:lnTo>
                  <a:lnTo>
                    <a:pt x="123760" y="47674"/>
                  </a:lnTo>
                  <a:lnTo>
                    <a:pt x="123760" y="40678"/>
                  </a:lnTo>
                  <a:lnTo>
                    <a:pt x="121042" y="37959"/>
                  </a:lnTo>
                  <a:close/>
                </a:path>
                <a:path w="123825" h="50800">
                  <a:moveTo>
                    <a:pt x="114108" y="0"/>
                  </a:moveTo>
                  <a:lnTo>
                    <a:pt x="9639" y="0"/>
                  </a:lnTo>
                  <a:lnTo>
                    <a:pt x="6896" y="2754"/>
                  </a:lnTo>
                  <a:lnTo>
                    <a:pt x="6896" y="37757"/>
                  </a:lnTo>
                  <a:lnTo>
                    <a:pt x="7099" y="37959"/>
                  </a:lnTo>
                  <a:lnTo>
                    <a:pt x="116648" y="37959"/>
                  </a:lnTo>
                  <a:lnTo>
                    <a:pt x="116851" y="37757"/>
                  </a:lnTo>
                  <a:lnTo>
                    <a:pt x="116851" y="2754"/>
                  </a:lnTo>
                  <a:lnTo>
                    <a:pt x="11410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479123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897" y="846099"/>
                  </a:moveTo>
                  <a:lnTo>
                    <a:pt x="138049" y="842238"/>
                  </a:lnTo>
                  <a:lnTo>
                    <a:pt x="6032" y="842238"/>
                  </a:lnTo>
                  <a:lnTo>
                    <a:pt x="2159" y="846099"/>
                  </a:lnTo>
                  <a:lnTo>
                    <a:pt x="2159" y="855611"/>
                  </a:lnTo>
                  <a:lnTo>
                    <a:pt x="6032" y="859472"/>
                  </a:lnTo>
                  <a:lnTo>
                    <a:pt x="138049" y="859472"/>
                  </a:lnTo>
                  <a:lnTo>
                    <a:pt x="141897" y="855611"/>
                  </a:lnTo>
                  <a:lnTo>
                    <a:pt x="141897" y="846099"/>
                  </a:lnTo>
                  <a:close/>
                </a:path>
                <a:path w="144145" h="859789">
                  <a:moveTo>
                    <a:pt x="144056" y="2476"/>
                  </a:moveTo>
                  <a:lnTo>
                    <a:pt x="142824" y="0"/>
                  </a:lnTo>
                  <a:lnTo>
                    <a:pt x="1219" y="0"/>
                  </a:lnTo>
                  <a:lnTo>
                    <a:pt x="0" y="2476"/>
                  </a:lnTo>
                  <a:lnTo>
                    <a:pt x="16319" y="24447"/>
                  </a:lnTo>
                  <a:lnTo>
                    <a:pt x="17094" y="24841"/>
                  </a:lnTo>
                  <a:lnTo>
                    <a:pt x="126949" y="24841"/>
                  </a:lnTo>
                  <a:lnTo>
                    <a:pt x="127736" y="24447"/>
                  </a:lnTo>
                  <a:lnTo>
                    <a:pt x="144056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5498071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59" y="1270"/>
                  </a:moveTo>
                  <a:lnTo>
                    <a:pt x="103301" y="0"/>
                  </a:lnTo>
                  <a:lnTo>
                    <a:pt x="96304" y="0"/>
                  </a:lnTo>
                  <a:lnTo>
                    <a:pt x="94615" y="762"/>
                  </a:lnTo>
                  <a:lnTo>
                    <a:pt x="92951" y="0"/>
                  </a:lnTo>
                  <a:lnTo>
                    <a:pt x="85890" y="0"/>
                  </a:lnTo>
                  <a:lnTo>
                    <a:pt x="84213" y="762"/>
                  </a:lnTo>
                  <a:lnTo>
                    <a:pt x="82537" y="0"/>
                  </a:lnTo>
                  <a:lnTo>
                    <a:pt x="75539" y="0"/>
                  </a:lnTo>
                  <a:lnTo>
                    <a:pt x="73850" y="762"/>
                  </a:lnTo>
                  <a:lnTo>
                    <a:pt x="72186" y="0"/>
                  </a:lnTo>
                  <a:lnTo>
                    <a:pt x="65138" y="0"/>
                  </a:lnTo>
                  <a:lnTo>
                    <a:pt x="63461" y="762"/>
                  </a:lnTo>
                  <a:lnTo>
                    <a:pt x="61772" y="0"/>
                  </a:lnTo>
                  <a:lnTo>
                    <a:pt x="54775" y="0"/>
                  </a:lnTo>
                  <a:lnTo>
                    <a:pt x="53086" y="762"/>
                  </a:lnTo>
                  <a:lnTo>
                    <a:pt x="51422" y="0"/>
                  </a:lnTo>
                  <a:lnTo>
                    <a:pt x="44361" y="0"/>
                  </a:lnTo>
                  <a:lnTo>
                    <a:pt x="42684" y="762"/>
                  </a:lnTo>
                  <a:lnTo>
                    <a:pt x="40995" y="0"/>
                  </a:lnTo>
                  <a:lnTo>
                    <a:pt x="33997" y="0"/>
                  </a:lnTo>
                  <a:lnTo>
                    <a:pt x="32296" y="762"/>
                  </a:lnTo>
                  <a:lnTo>
                    <a:pt x="30607" y="0"/>
                  </a:lnTo>
                  <a:lnTo>
                    <a:pt x="23609" y="0"/>
                  </a:lnTo>
                  <a:lnTo>
                    <a:pt x="21907" y="762"/>
                  </a:lnTo>
                  <a:lnTo>
                    <a:pt x="20231" y="0"/>
                  </a:lnTo>
                  <a:lnTo>
                    <a:pt x="13233" y="0"/>
                  </a:lnTo>
                  <a:lnTo>
                    <a:pt x="11531" y="762"/>
                  </a:lnTo>
                  <a:lnTo>
                    <a:pt x="9842" y="0"/>
                  </a:lnTo>
                  <a:lnTo>
                    <a:pt x="2844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44" y="37757"/>
                  </a:lnTo>
                  <a:lnTo>
                    <a:pt x="9842" y="37757"/>
                  </a:lnTo>
                  <a:lnTo>
                    <a:pt x="11531" y="37007"/>
                  </a:lnTo>
                  <a:lnTo>
                    <a:pt x="13233" y="37757"/>
                  </a:lnTo>
                  <a:lnTo>
                    <a:pt x="20231" y="37757"/>
                  </a:lnTo>
                  <a:lnTo>
                    <a:pt x="21907" y="37007"/>
                  </a:lnTo>
                  <a:lnTo>
                    <a:pt x="23609" y="37757"/>
                  </a:lnTo>
                  <a:lnTo>
                    <a:pt x="30607" y="37757"/>
                  </a:lnTo>
                  <a:lnTo>
                    <a:pt x="32296" y="37007"/>
                  </a:lnTo>
                  <a:lnTo>
                    <a:pt x="33997" y="37757"/>
                  </a:lnTo>
                  <a:lnTo>
                    <a:pt x="40995" y="37757"/>
                  </a:lnTo>
                  <a:lnTo>
                    <a:pt x="42684" y="37007"/>
                  </a:lnTo>
                  <a:lnTo>
                    <a:pt x="44361" y="37757"/>
                  </a:lnTo>
                  <a:lnTo>
                    <a:pt x="51422" y="37757"/>
                  </a:lnTo>
                  <a:lnTo>
                    <a:pt x="53086" y="37007"/>
                  </a:lnTo>
                  <a:lnTo>
                    <a:pt x="54775" y="37757"/>
                  </a:lnTo>
                  <a:lnTo>
                    <a:pt x="61772" y="37757"/>
                  </a:lnTo>
                  <a:lnTo>
                    <a:pt x="63461" y="37007"/>
                  </a:lnTo>
                  <a:lnTo>
                    <a:pt x="65138" y="37757"/>
                  </a:lnTo>
                  <a:lnTo>
                    <a:pt x="72186" y="37757"/>
                  </a:lnTo>
                  <a:lnTo>
                    <a:pt x="73850" y="37007"/>
                  </a:lnTo>
                  <a:lnTo>
                    <a:pt x="75539" y="37757"/>
                  </a:lnTo>
                  <a:lnTo>
                    <a:pt x="82537" y="37757"/>
                  </a:lnTo>
                  <a:lnTo>
                    <a:pt x="84213" y="37007"/>
                  </a:lnTo>
                  <a:lnTo>
                    <a:pt x="85890" y="37757"/>
                  </a:lnTo>
                  <a:lnTo>
                    <a:pt x="92951" y="37757"/>
                  </a:lnTo>
                  <a:lnTo>
                    <a:pt x="94615" y="37007"/>
                  </a:lnTo>
                  <a:lnTo>
                    <a:pt x="96304" y="37757"/>
                  </a:lnTo>
                  <a:lnTo>
                    <a:pt x="103301" y="37757"/>
                  </a:lnTo>
                  <a:lnTo>
                    <a:pt x="106159" y="36487"/>
                  </a:lnTo>
                  <a:lnTo>
                    <a:pt x="106159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485229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15" y="0"/>
                  </a:moveTo>
                  <a:lnTo>
                    <a:pt x="4648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48" y="26427"/>
                  </a:lnTo>
                  <a:lnTo>
                    <a:pt x="127215" y="26427"/>
                  </a:lnTo>
                  <a:lnTo>
                    <a:pt x="131865" y="21779"/>
                  </a:lnTo>
                  <a:lnTo>
                    <a:pt x="131865" y="4622"/>
                  </a:lnTo>
                  <a:lnTo>
                    <a:pt x="12721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481298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5" h="17779">
                  <a:moveTo>
                    <a:pt x="135876" y="0"/>
                  </a:moveTo>
                  <a:lnTo>
                    <a:pt x="3859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59" y="17234"/>
                  </a:lnTo>
                  <a:lnTo>
                    <a:pt x="135876" y="17234"/>
                  </a:lnTo>
                  <a:lnTo>
                    <a:pt x="139724" y="13373"/>
                  </a:lnTo>
                  <a:lnTo>
                    <a:pt x="139724" y="3848"/>
                  </a:lnTo>
                  <a:lnTo>
                    <a:pt x="13587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911202" y="4587256"/>
              <a:ext cx="50165" cy="731520"/>
            </a:xfrm>
            <a:custGeom>
              <a:avLst/>
              <a:gdLst/>
              <a:ahLst/>
              <a:cxnLst/>
              <a:rect l="l" t="t" r="r" b="b"/>
              <a:pathLst>
                <a:path w="50164" h="731520">
                  <a:moveTo>
                    <a:pt x="50166" y="0"/>
                  </a:moveTo>
                  <a:lnTo>
                    <a:pt x="14870" y="0"/>
                  </a:lnTo>
                  <a:lnTo>
                    <a:pt x="9855" y="4737"/>
                  </a:lnTo>
                  <a:lnTo>
                    <a:pt x="0" y="726273"/>
                  </a:lnTo>
                  <a:lnTo>
                    <a:pt x="5053" y="731188"/>
                  </a:lnTo>
                  <a:lnTo>
                    <a:pt x="40347" y="731188"/>
                  </a:lnTo>
                  <a:lnTo>
                    <a:pt x="35293" y="726273"/>
                  </a:lnTo>
                  <a:lnTo>
                    <a:pt x="45161" y="4737"/>
                  </a:lnTo>
                  <a:lnTo>
                    <a:pt x="5016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5909805" y="4587265"/>
              <a:ext cx="136525" cy="813435"/>
            </a:xfrm>
            <a:custGeom>
              <a:avLst/>
              <a:gdLst/>
              <a:ahLst/>
              <a:cxnLst/>
              <a:rect l="l" t="t" r="r" b="b"/>
              <a:pathLst>
                <a:path w="136525" h="813435">
                  <a:moveTo>
                    <a:pt x="135128" y="726274"/>
                  </a:moveTo>
                  <a:lnTo>
                    <a:pt x="125260" y="4737"/>
                  </a:lnTo>
                  <a:lnTo>
                    <a:pt x="120269" y="0"/>
                  </a:lnTo>
                  <a:lnTo>
                    <a:pt x="51562" y="0"/>
                  </a:lnTo>
                  <a:lnTo>
                    <a:pt x="46532" y="4737"/>
                  </a:lnTo>
                  <a:lnTo>
                    <a:pt x="36664" y="726274"/>
                  </a:lnTo>
                  <a:lnTo>
                    <a:pt x="41732" y="731189"/>
                  </a:lnTo>
                  <a:lnTo>
                    <a:pt x="130073" y="731189"/>
                  </a:lnTo>
                  <a:lnTo>
                    <a:pt x="135128" y="726274"/>
                  </a:lnTo>
                  <a:close/>
                </a:path>
                <a:path w="136525" h="813435">
                  <a:moveTo>
                    <a:pt x="136525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25" y="813409"/>
                  </a:lnTo>
                  <a:lnTo>
                    <a:pt x="136525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917590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5" h="16510">
                  <a:moveTo>
                    <a:pt x="120942" y="2933"/>
                  </a:moveTo>
                  <a:lnTo>
                    <a:pt x="1155" y="2933"/>
                  </a:lnTo>
                  <a:lnTo>
                    <a:pt x="1155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50" y="14363"/>
                  </a:lnTo>
                  <a:lnTo>
                    <a:pt x="850" y="16408"/>
                  </a:lnTo>
                  <a:lnTo>
                    <a:pt x="120091" y="16408"/>
                  </a:lnTo>
                  <a:lnTo>
                    <a:pt x="120091" y="14363"/>
                  </a:lnTo>
                  <a:lnTo>
                    <a:pt x="120942" y="14363"/>
                  </a:lnTo>
                  <a:lnTo>
                    <a:pt x="120942" y="2933"/>
                  </a:lnTo>
                  <a:close/>
                </a:path>
                <a:path w="121285" h="16510">
                  <a:moveTo>
                    <a:pt x="120942" y="0"/>
                  </a:moveTo>
                  <a:lnTo>
                    <a:pt x="118529" y="2438"/>
                  </a:lnTo>
                  <a:lnTo>
                    <a:pt x="120942" y="2438"/>
                  </a:lnTo>
                  <a:lnTo>
                    <a:pt x="12094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917598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5" h="14604">
                  <a:moveTo>
                    <a:pt x="118540" y="0"/>
                  </a:moveTo>
                  <a:lnTo>
                    <a:pt x="2425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25" y="14273"/>
                  </a:lnTo>
                  <a:lnTo>
                    <a:pt x="118540" y="14273"/>
                  </a:lnTo>
                  <a:lnTo>
                    <a:pt x="120953" y="11836"/>
                  </a:lnTo>
                  <a:lnTo>
                    <a:pt x="120953" y="2412"/>
                  </a:lnTo>
                  <a:lnTo>
                    <a:pt x="118540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916180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43" y="37959"/>
                  </a:moveTo>
                  <a:lnTo>
                    <a:pt x="2717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7" y="50392"/>
                  </a:lnTo>
                  <a:lnTo>
                    <a:pt x="121043" y="50392"/>
                  </a:lnTo>
                  <a:lnTo>
                    <a:pt x="123761" y="47674"/>
                  </a:lnTo>
                  <a:lnTo>
                    <a:pt x="123761" y="40678"/>
                  </a:lnTo>
                  <a:lnTo>
                    <a:pt x="121043" y="37959"/>
                  </a:lnTo>
                  <a:close/>
                </a:path>
                <a:path w="123825" h="50800">
                  <a:moveTo>
                    <a:pt x="114109" y="0"/>
                  </a:moveTo>
                  <a:lnTo>
                    <a:pt x="9651" y="0"/>
                  </a:lnTo>
                  <a:lnTo>
                    <a:pt x="6896" y="2754"/>
                  </a:lnTo>
                  <a:lnTo>
                    <a:pt x="6896" y="37757"/>
                  </a:lnTo>
                  <a:lnTo>
                    <a:pt x="7099" y="37959"/>
                  </a:lnTo>
                  <a:lnTo>
                    <a:pt x="116649" y="37959"/>
                  </a:lnTo>
                  <a:lnTo>
                    <a:pt x="116865" y="37757"/>
                  </a:lnTo>
                  <a:lnTo>
                    <a:pt x="116865" y="2754"/>
                  </a:lnTo>
                  <a:lnTo>
                    <a:pt x="114109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906033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897" y="846099"/>
                  </a:moveTo>
                  <a:lnTo>
                    <a:pt x="138023" y="842238"/>
                  </a:lnTo>
                  <a:lnTo>
                    <a:pt x="6007" y="842238"/>
                  </a:lnTo>
                  <a:lnTo>
                    <a:pt x="2159" y="846099"/>
                  </a:lnTo>
                  <a:lnTo>
                    <a:pt x="2159" y="855611"/>
                  </a:lnTo>
                  <a:lnTo>
                    <a:pt x="6007" y="859472"/>
                  </a:lnTo>
                  <a:lnTo>
                    <a:pt x="138023" y="859472"/>
                  </a:lnTo>
                  <a:lnTo>
                    <a:pt x="141897" y="855611"/>
                  </a:lnTo>
                  <a:lnTo>
                    <a:pt x="141897" y="846099"/>
                  </a:lnTo>
                  <a:close/>
                </a:path>
                <a:path w="144145" h="859789">
                  <a:moveTo>
                    <a:pt x="144056" y="2476"/>
                  </a:moveTo>
                  <a:lnTo>
                    <a:pt x="142811" y="0"/>
                  </a:lnTo>
                  <a:lnTo>
                    <a:pt x="1219" y="0"/>
                  </a:lnTo>
                  <a:lnTo>
                    <a:pt x="0" y="2476"/>
                  </a:lnTo>
                  <a:lnTo>
                    <a:pt x="16306" y="24447"/>
                  </a:lnTo>
                  <a:lnTo>
                    <a:pt x="17094" y="24841"/>
                  </a:lnTo>
                  <a:lnTo>
                    <a:pt x="126949" y="24841"/>
                  </a:lnTo>
                  <a:lnTo>
                    <a:pt x="127723" y="24447"/>
                  </a:lnTo>
                  <a:lnTo>
                    <a:pt x="144056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924994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46" y="1270"/>
                  </a:moveTo>
                  <a:lnTo>
                    <a:pt x="103327" y="0"/>
                  </a:lnTo>
                  <a:lnTo>
                    <a:pt x="96266" y="0"/>
                  </a:lnTo>
                  <a:lnTo>
                    <a:pt x="94589" y="762"/>
                  </a:lnTo>
                  <a:lnTo>
                    <a:pt x="92913" y="0"/>
                  </a:lnTo>
                  <a:lnTo>
                    <a:pt x="85915" y="0"/>
                  </a:lnTo>
                  <a:lnTo>
                    <a:pt x="84226" y="762"/>
                  </a:lnTo>
                  <a:lnTo>
                    <a:pt x="82562" y="0"/>
                  </a:lnTo>
                  <a:lnTo>
                    <a:pt x="75526" y="0"/>
                  </a:lnTo>
                  <a:lnTo>
                    <a:pt x="73837" y="762"/>
                  </a:lnTo>
                  <a:lnTo>
                    <a:pt x="72148" y="0"/>
                  </a:lnTo>
                  <a:lnTo>
                    <a:pt x="65151" y="0"/>
                  </a:lnTo>
                  <a:lnTo>
                    <a:pt x="63449" y="762"/>
                  </a:lnTo>
                  <a:lnTo>
                    <a:pt x="61760" y="0"/>
                  </a:lnTo>
                  <a:lnTo>
                    <a:pt x="54762" y="0"/>
                  </a:lnTo>
                  <a:lnTo>
                    <a:pt x="53060" y="762"/>
                  </a:lnTo>
                  <a:lnTo>
                    <a:pt x="51384" y="0"/>
                  </a:lnTo>
                  <a:lnTo>
                    <a:pt x="44386" y="0"/>
                  </a:lnTo>
                  <a:lnTo>
                    <a:pt x="42672" y="762"/>
                  </a:lnTo>
                  <a:lnTo>
                    <a:pt x="40982" y="0"/>
                  </a:lnTo>
                  <a:lnTo>
                    <a:pt x="33985" y="0"/>
                  </a:lnTo>
                  <a:lnTo>
                    <a:pt x="32283" y="762"/>
                  </a:lnTo>
                  <a:lnTo>
                    <a:pt x="30607" y="0"/>
                  </a:lnTo>
                  <a:lnTo>
                    <a:pt x="23609" y="0"/>
                  </a:lnTo>
                  <a:lnTo>
                    <a:pt x="21907" y="762"/>
                  </a:lnTo>
                  <a:lnTo>
                    <a:pt x="20218" y="0"/>
                  </a:lnTo>
                  <a:lnTo>
                    <a:pt x="13220" y="0"/>
                  </a:lnTo>
                  <a:lnTo>
                    <a:pt x="11531" y="762"/>
                  </a:lnTo>
                  <a:lnTo>
                    <a:pt x="9842" y="0"/>
                  </a:lnTo>
                  <a:lnTo>
                    <a:pt x="2806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06" y="37757"/>
                  </a:lnTo>
                  <a:lnTo>
                    <a:pt x="9842" y="37757"/>
                  </a:lnTo>
                  <a:lnTo>
                    <a:pt x="11531" y="37007"/>
                  </a:lnTo>
                  <a:lnTo>
                    <a:pt x="13220" y="37757"/>
                  </a:lnTo>
                  <a:lnTo>
                    <a:pt x="20218" y="37757"/>
                  </a:lnTo>
                  <a:lnTo>
                    <a:pt x="21907" y="37007"/>
                  </a:lnTo>
                  <a:lnTo>
                    <a:pt x="23609" y="37757"/>
                  </a:lnTo>
                  <a:lnTo>
                    <a:pt x="30607" y="37757"/>
                  </a:lnTo>
                  <a:lnTo>
                    <a:pt x="32283" y="37007"/>
                  </a:lnTo>
                  <a:lnTo>
                    <a:pt x="33985" y="37757"/>
                  </a:lnTo>
                  <a:lnTo>
                    <a:pt x="40982" y="37757"/>
                  </a:lnTo>
                  <a:lnTo>
                    <a:pt x="42672" y="37007"/>
                  </a:lnTo>
                  <a:lnTo>
                    <a:pt x="44386" y="37757"/>
                  </a:lnTo>
                  <a:lnTo>
                    <a:pt x="51384" y="37757"/>
                  </a:lnTo>
                  <a:lnTo>
                    <a:pt x="53060" y="37007"/>
                  </a:lnTo>
                  <a:lnTo>
                    <a:pt x="54762" y="37757"/>
                  </a:lnTo>
                  <a:lnTo>
                    <a:pt x="61760" y="37757"/>
                  </a:lnTo>
                  <a:lnTo>
                    <a:pt x="63449" y="37007"/>
                  </a:lnTo>
                  <a:lnTo>
                    <a:pt x="65151" y="37757"/>
                  </a:lnTo>
                  <a:lnTo>
                    <a:pt x="72148" y="37757"/>
                  </a:lnTo>
                  <a:lnTo>
                    <a:pt x="73837" y="37007"/>
                  </a:lnTo>
                  <a:lnTo>
                    <a:pt x="75526" y="37757"/>
                  </a:lnTo>
                  <a:lnTo>
                    <a:pt x="82562" y="37757"/>
                  </a:lnTo>
                  <a:lnTo>
                    <a:pt x="84226" y="37007"/>
                  </a:lnTo>
                  <a:lnTo>
                    <a:pt x="85915" y="37757"/>
                  </a:lnTo>
                  <a:lnTo>
                    <a:pt x="92913" y="37757"/>
                  </a:lnTo>
                  <a:lnTo>
                    <a:pt x="94589" y="37007"/>
                  </a:lnTo>
                  <a:lnTo>
                    <a:pt x="96266" y="37757"/>
                  </a:lnTo>
                  <a:lnTo>
                    <a:pt x="103327" y="37757"/>
                  </a:lnTo>
                  <a:lnTo>
                    <a:pt x="106146" y="36487"/>
                  </a:lnTo>
                  <a:lnTo>
                    <a:pt x="106146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912143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15" y="0"/>
                  </a:moveTo>
                  <a:lnTo>
                    <a:pt x="4648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48" y="26427"/>
                  </a:lnTo>
                  <a:lnTo>
                    <a:pt x="127215" y="26427"/>
                  </a:lnTo>
                  <a:lnTo>
                    <a:pt x="131864" y="21779"/>
                  </a:lnTo>
                  <a:lnTo>
                    <a:pt x="131864" y="4622"/>
                  </a:lnTo>
                  <a:lnTo>
                    <a:pt x="12721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908200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5" h="17779">
                  <a:moveTo>
                    <a:pt x="135877" y="0"/>
                  </a:moveTo>
                  <a:lnTo>
                    <a:pt x="3859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59" y="17234"/>
                  </a:lnTo>
                  <a:lnTo>
                    <a:pt x="135877" y="17234"/>
                  </a:lnTo>
                  <a:lnTo>
                    <a:pt x="139749" y="13373"/>
                  </a:lnTo>
                  <a:lnTo>
                    <a:pt x="139749" y="3848"/>
                  </a:lnTo>
                  <a:lnTo>
                    <a:pt x="135877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338114" y="4587256"/>
              <a:ext cx="50165" cy="731520"/>
            </a:xfrm>
            <a:custGeom>
              <a:avLst/>
              <a:gdLst/>
              <a:ahLst/>
              <a:cxnLst/>
              <a:rect l="l" t="t" r="r" b="b"/>
              <a:pathLst>
                <a:path w="50164" h="731520">
                  <a:moveTo>
                    <a:pt x="50166" y="0"/>
                  </a:moveTo>
                  <a:lnTo>
                    <a:pt x="14884" y="0"/>
                  </a:lnTo>
                  <a:lnTo>
                    <a:pt x="9855" y="4737"/>
                  </a:lnTo>
                  <a:lnTo>
                    <a:pt x="0" y="726273"/>
                  </a:lnTo>
                  <a:lnTo>
                    <a:pt x="5053" y="731188"/>
                  </a:lnTo>
                  <a:lnTo>
                    <a:pt x="40360" y="731188"/>
                  </a:lnTo>
                  <a:lnTo>
                    <a:pt x="35306" y="726273"/>
                  </a:lnTo>
                  <a:lnTo>
                    <a:pt x="45161" y="4737"/>
                  </a:lnTo>
                  <a:lnTo>
                    <a:pt x="5016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336716" y="4587265"/>
              <a:ext cx="137160" cy="813435"/>
            </a:xfrm>
            <a:custGeom>
              <a:avLst/>
              <a:gdLst/>
              <a:ahLst/>
              <a:cxnLst/>
              <a:rect l="l" t="t" r="r" b="b"/>
              <a:pathLst>
                <a:path w="137160" h="813435">
                  <a:moveTo>
                    <a:pt x="135153" y="726274"/>
                  </a:moveTo>
                  <a:lnTo>
                    <a:pt x="125298" y="4737"/>
                  </a:lnTo>
                  <a:lnTo>
                    <a:pt x="120269" y="0"/>
                  </a:lnTo>
                  <a:lnTo>
                    <a:pt x="51562" y="0"/>
                  </a:lnTo>
                  <a:lnTo>
                    <a:pt x="46558" y="4737"/>
                  </a:lnTo>
                  <a:lnTo>
                    <a:pt x="36703" y="726274"/>
                  </a:lnTo>
                  <a:lnTo>
                    <a:pt x="41757" y="731189"/>
                  </a:lnTo>
                  <a:lnTo>
                    <a:pt x="130086" y="731189"/>
                  </a:lnTo>
                  <a:lnTo>
                    <a:pt x="135153" y="726274"/>
                  </a:lnTo>
                  <a:close/>
                </a:path>
                <a:path w="137160" h="813435">
                  <a:moveTo>
                    <a:pt x="136550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50" y="813409"/>
                  </a:lnTo>
                  <a:lnTo>
                    <a:pt x="136550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344513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5" h="16510">
                  <a:moveTo>
                    <a:pt x="120942" y="2933"/>
                  </a:moveTo>
                  <a:lnTo>
                    <a:pt x="1143" y="2933"/>
                  </a:lnTo>
                  <a:lnTo>
                    <a:pt x="1143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38" y="14363"/>
                  </a:lnTo>
                  <a:lnTo>
                    <a:pt x="838" y="16408"/>
                  </a:lnTo>
                  <a:lnTo>
                    <a:pt x="120078" y="16408"/>
                  </a:lnTo>
                  <a:lnTo>
                    <a:pt x="120078" y="14363"/>
                  </a:lnTo>
                  <a:lnTo>
                    <a:pt x="120942" y="14363"/>
                  </a:lnTo>
                  <a:lnTo>
                    <a:pt x="120942" y="2933"/>
                  </a:lnTo>
                  <a:close/>
                </a:path>
                <a:path w="121285" h="16510">
                  <a:moveTo>
                    <a:pt x="120942" y="0"/>
                  </a:moveTo>
                  <a:lnTo>
                    <a:pt x="118529" y="2438"/>
                  </a:lnTo>
                  <a:lnTo>
                    <a:pt x="120942" y="2438"/>
                  </a:lnTo>
                  <a:lnTo>
                    <a:pt x="12094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344521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5" h="14604">
                  <a:moveTo>
                    <a:pt x="118529" y="0"/>
                  </a:moveTo>
                  <a:lnTo>
                    <a:pt x="2411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11" y="14273"/>
                  </a:lnTo>
                  <a:lnTo>
                    <a:pt x="118529" y="14273"/>
                  </a:lnTo>
                  <a:lnTo>
                    <a:pt x="120942" y="11836"/>
                  </a:lnTo>
                  <a:lnTo>
                    <a:pt x="120942" y="2412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343091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56" y="37959"/>
                  </a:moveTo>
                  <a:lnTo>
                    <a:pt x="2716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6" y="50392"/>
                  </a:lnTo>
                  <a:lnTo>
                    <a:pt x="121056" y="50392"/>
                  </a:lnTo>
                  <a:lnTo>
                    <a:pt x="123761" y="47674"/>
                  </a:lnTo>
                  <a:lnTo>
                    <a:pt x="123761" y="40678"/>
                  </a:lnTo>
                  <a:lnTo>
                    <a:pt x="121056" y="37959"/>
                  </a:lnTo>
                  <a:close/>
                </a:path>
                <a:path w="123825" h="50800">
                  <a:moveTo>
                    <a:pt x="114133" y="0"/>
                  </a:moveTo>
                  <a:lnTo>
                    <a:pt x="9663" y="0"/>
                  </a:lnTo>
                  <a:lnTo>
                    <a:pt x="6921" y="2754"/>
                  </a:lnTo>
                  <a:lnTo>
                    <a:pt x="6921" y="37757"/>
                  </a:lnTo>
                  <a:lnTo>
                    <a:pt x="7123" y="37959"/>
                  </a:lnTo>
                  <a:lnTo>
                    <a:pt x="116673" y="37959"/>
                  </a:lnTo>
                  <a:lnTo>
                    <a:pt x="116878" y="37757"/>
                  </a:lnTo>
                  <a:lnTo>
                    <a:pt x="116878" y="2754"/>
                  </a:lnTo>
                  <a:lnTo>
                    <a:pt x="114133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332944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897" y="846099"/>
                  </a:moveTo>
                  <a:lnTo>
                    <a:pt x="138049" y="842238"/>
                  </a:lnTo>
                  <a:lnTo>
                    <a:pt x="6045" y="842238"/>
                  </a:lnTo>
                  <a:lnTo>
                    <a:pt x="2184" y="846099"/>
                  </a:lnTo>
                  <a:lnTo>
                    <a:pt x="2184" y="855611"/>
                  </a:lnTo>
                  <a:lnTo>
                    <a:pt x="6045" y="859472"/>
                  </a:lnTo>
                  <a:lnTo>
                    <a:pt x="138049" y="859472"/>
                  </a:lnTo>
                  <a:lnTo>
                    <a:pt x="141897" y="855611"/>
                  </a:lnTo>
                  <a:lnTo>
                    <a:pt x="141897" y="846099"/>
                  </a:lnTo>
                  <a:close/>
                </a:path>
                <a:path w="144145" h="859789">
                  <a:moveTo>
                    <a:pt x="144094" y="2476"/>
                  </a:moveTo>
                  <a:lnTo>
                    <a:pt x="142824" y="0"/>
                  </a:lnTo>
                  <a:lnTo>
                    <a:pt x="1257" y="0"/>
                  </a:lnTo>
                  <a:lnTo>
                    <a:pt x="0" y="2476"/>
                  </a:lnTo>
                  <a:lnTo>
                    <a:pt x="16332" y="24447"/>
                  </a:lnTo>
                  <a:lnTo>
                    <a:pt x="17119" y="24841"/>
                  </a:lnTo>
                  <a:lnTo>
                    <a:pt x="126987" y="24841"/>
                  </a:lnTo>
                  <a:lnTo>
                    <a:pt x="127762" y="24447"/>
                  </a:lnTo>
                  <a:lnTo>
                    <a:pt x="144094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351905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59" y="1270"/>
                  </a:moveTo>
                  <a:lnTo>
                    <a:pt x="103301" y="0"/>
                  </a:lnTo>
                  <a:lnTo>
                    <a:pt x="96304" y="0"/>
                  </a:lnTo>
                  <a:lnTo>
                    <a:pt x="94615" y="762"/>
                  </a:lnTo>
                  <a:lnTo>
                    <a:pt x="92951" y="0"/>
                  </a:lnTo>
                  <a:lnTo>
                    <a:pt x="85890" y="0"/>
                  </a:lnTo>
                  <a:lnTo>
                    <a:pt x="84213" y="762"/>
                  </a:lnTo>
                  <a:lnTo>
                    <a:pt x="82537" y="0"/>
                  </a:lnTo>
                  <a:lnTo>
                    <a:pt x="75539" y="0"/>
                  </a:lnTo>
                  <a:lnTo>
                    <a:pt x="73837" y="762"/>
                  </a:lnTo>
                  <a:lnTo>
                    <a:pt x="72148" y="0"/>
                  </a:lnTo>
                  <a:lnTo>
                    <a:pt x="65151" y="0"/>
                  </a:lnTo>
                  <a:lnTo>
                    <a:pt x="63461" y="762"/>
                  </a:lnTo>
                  <a:lnTo>
                    <a:pt x="61772" y="0"/>
                  </a:lnTo>
                  <a:lnTo>
                    <a:pt x="54775" y="0"/>
                  </a:lnTo>
                  <a:lnTo>
                    <a:pt x="53073" y="762"/>
                  </a:lnTo>
                  <a:lnTo>
                    <a:pt x="51384" y="0"/>
                  </a:lnTo>
                  <a:lnTo>
                    <a:pt x="44386" y="0"/>
                  </a:lnTo>
                  <a:lnTo>
                    <a:pt x="42697" y="762"/>
                  </a:lnTo>
                  <a:lnTo>
                    <a:pt x="41008" y="0"/>
                  </a:lnTo>
                  <a:lnTo>
                    <a:pt x="34010" y="0"/>
                  </a:lnTo>
                  <a:lnTo>
                    <a:pt x="32308" y="762"/>
                  </a:lnTo>
                  <a:lnTo>
                    <a:pt x="30607" y="0"/>
                  </a:lnTo>
                  <a:lnTo>
                    <a:pt x="23609" y="0"/>
                  </a:lnTo>
                  <a:lnTo>
                    <a:pt x="21920" y="762"/>
                  </a:lnTo>
                  <a:lnTo>
                    <a:pt x="20231" y="0"/>
                  </a:lnTo>
                  <a:lnTo>
                    <a:pt x="13233" y="0"/>
                  </a:lnTo>
                  <a:lnTo>
                    <a:pt x="11531" y="762"/>
                  </a:lnTo>
                  <a:lnTo>
                    <a:pt x="9842" y="0"/>
                  </a:lnTo>
                  <a:lnTo>
                    <a:pt x="2844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44" y="37757"/>
                  </a:lnTo>
                  <a:lnTo>
                    <a:pt x="9842" y="37757"/>
                  </a:lnTo>
                  <a:lnTo>
                    <a:pt x="11531" y="37007"/>
                  </a:lnTo>
                  <a:lnTo>
                    <a:pt x="13233" y="37757"/>
                  </a:lnTo>
                  <a:lnTo>
                    <a:pt x="20231" y="37757"/>
                  </a:lnTo>
                  <a:lnTo>
                    <a:pt x="21920" y="37007"/>
                  </a:lnTo>
                  <a:lnTo>
                    <a:pt x="23609" y="37757"/>
                  </a:lnTo>
                  <a:lnTo>
                    <a:pt x="30607" y="37757"/>
                  </a:lnTo>
                  <a:lnTo>
                    <a:pt x="32308" y="37007"/>
                  </a:lnTo>
                  <a:lnTo>
                    <a:pt x="34010" y="37757"/>
                  </a:lnTo>
                  <a:lnTo>
                    <a:pt x="41008" y="37757"/>
                  </a:lnTo>
                  <a:lnTo>
                    <a:pt x="42697" y="37007"/>
                  </a:lnTo>
                  <a:lnTo>
                    <a:pt x="44386" y="37757"/>
                  </a:lnTo>
                  <a:lnTo>
                    <a:pt x="51384" y="37757"/>
                  </a:lnTo>
                  <a:lnTo>
                    <a:pt x="53073" y="37007"/>
                  </a:lnTo>
                  <a:lnTo>
                    <a:pt x="54775" y="37757"/>
                  </a:lnTo>
                  <a:lnTo>
                    <a:pt x="61772" y="37757"/>
                  </a:lnTo>
                  <a:lnTo>
                    <a:pt x="63461" y="37007"/>
                  </a:lnTo>
                  <a:lnTo>
                    <a:pt x="65151" y="37757"/>
                  </a:lnTo>
                  <a:lnTo>
                    <a:pt x="72148" y="37757"/>
                  </a:lnTo>
                  <a:lnTo>
                    <a:pt x="73837" y="37007"/>
                  </a:lnTo>
                  <a:lnTo>
                    <a:pt x="75539" y="37757"/>
                  </a:lnTo>
                  <a:lnTo>
                    <a:pt x="82537" y="37757"/>
                  </a:lnTo>
                  <a:lnTo>
                    <a:pt x="84213" y="37007"/>
                  </a:lnTo>
                  <a:lnTo>
                    <a:pt x="85890" y="37757"/>
                  </a:lnTo>
                  <a:lnTo>
                    <a:pt x="92951" y="37757"/>
                  </a:lnTo>
                  <a:lnTo>
                    <a:pt x="94615" y="37007"/>
                  </a:lnTo>
                  <a:lnTo>
                    <a:pt x="96304" y="37757"/>
                  </a:lnTo>
                  <a:lnTo>
                    <a:pt x="103301" y="37757"/>
                  </a:lnTo>
                  <a:lnTo>
                    <a:pt x="106159" y="36487"/>
                  </a:lnTo>
                  <a:lnTo>
                    <a:pt x="106159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339066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15" y="0"/>
                  </a:moveTo>
                  <a:lnTo>
                    <a:pt x="4634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34" y="26427"/>
                  </a:lnTo>
                  <a:lnTo>
                    <a:pt x="127215" y="26427"/>
                  </a:lnTo>
                  <a:lnTo>
                    <a:pt x="131851" y="21779"/>
                  </a:lnTo>
                  <a:lnTo>
                    <a:pt x="131851" y="4622"/>
                  </a:lnTo>
                  <a:lnTo>
                    <a:pt x="12721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335135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5" h="17779">
                  <a:moveTo>
                    <a:pt x="135864" y="0"/>
                  </a:moveTo>
                  <a:lnTo>
                    <a:pt x="3860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60" y="17234"/>
                  </a:lnTo>
                  <a:lnTo>
                    <a:pt x="135864" y="17234"/>
                  </a:lnTo>
                  <a:lnTo>
                    <a:pt x="139725" y="13373"/>
                  </a:lnTo>
                  <a:lnTo>
                    <a:pt x="139725" y="3848"/>
                  </a:lnTo>
                  <a:lnTo>
                    <a:pt x="135864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765024" y="4587256"/>
              <a:ext cx="50800" cy="731520"/>
            </a:xfrm>
            <a:custGeom>
              <a:avLst/>
              <a:gdLst/>
              <a:ahLst/>
              <a:cxnLst/>
              <a:rect l="l" t="t" r="r" b="b"/>
              <a:pathLst>
                <a:path w="50800" h="731520">
                  <a:moveTo>
                    <a:pt x="50189" y="0"/>
                  </a:moveTo>
                  <a:lnTo>
                    <a:pt x="14883" y="0"/>
                  </a:lnTo>
                  <a:lnTo>
                    <a:pt x="9866" y="4737"/>
                  </a:lnTo>
                  <a:lnTo>
                    <a:pt x="0" y="726273"/>
                  </a:lnTo>
                  <a:lnTo>
                    <a:pt x="5053" y="731188"/>
                  </a:lnTo>
                  <a:lnTo>
                    <a:pt x="40359" y="731188"/>
                  </a:lnTo>
                  <a:lnTo>
                    <a:pt x="35304" y="726273"/>
                  </a:lnTo>
                  <a:lnTo>
                    <a:pt x="45161" y="4737"/>
                  </a:lnTo>
                  <a:lnTo>
                    <a:pt x="5018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6763626" y="4587265"/>
              <a:ext cx="137160" cy="813435"/>
            </a:xfrm>
            <a:custGeom>
              <a:avLst/>
              <a:gdLst/>
              <a:ahLst/>
              <a:cxnLst/>
              <a:rect l="l" t="t" r="r" b="b"/>
              <a:pathLst>
                <a:path w="137159" h="813435">
                  <a:moveTo>
                    <a:pt x="135153" y="726274"/>
                  </a:moveTo>
                  <a:lnTo>
                    <a:pt x="125298" y="4737"/>
                  </a:lnTo>
                  <a:lnTo>
                    <a:pt x="120294" y="0"/>
                  </a:lnTo>
                  <a:lnTo>
                    <a:pt x="51574" y="0"/>
                  </a:lnTo>
                  <a:lnTo>
                    <a:pt x="46545" y="4737"/>
                  </a:lnTo>
                  <a:lnTo>
                    <a:pt x="36690" y="726274"/>
                  </a:lnTo>
                  <a:lnTo>
                    <a:pt x="41744" y="731189"/>
                  </a:lnTo>
                  <a:lnTo>
                    <a:pt x="130098" y="731189"/>
                  </a:lnTo>
                  <a:lnTo>
                    <a:pt x="135153" y="726274"/>
                  </a:lnTo>
                  <a:close/>
                </a:path>
                <a:path w="137159" h="813435">
                  <a:moveTo>
                    <a:pt x="136550" y="764463"/>
                  </a:moveTo>
                  <a:lnTo>
                    <a:pt x="0" y="764463"/>
                  </a:lnTo>
                  <a:lnTo>
                    <a:pt x="0" y="813409"/>
                  </a:lnTo>
                  <a:lnTo>
                    <a:pt x="136550" y="813409"/>
                  </a:lnTo>
                  <a:lnTo>
                    <a:pt x="136550" y="764463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6771424" y="4574146"/>
              <a:ext cx="121285" cy="16510"/>
            </a:xfrm>
            <a:custGeom>
              <a:avLst/>
              <a:gdLst/>
              <a:ahLst/>
              <a:cxnLst/>
              <a:rect l="l" t="t" r="r" b="b"/>
              <a:pathLst>
                <a:path w="121284" h="16510">
                  <a:moveTo>
                    <a:pt x="120954" y="2933"/>
                  </a:moveTo>
                  <a:lnTo>
                    <a:pt x="1168" y="2933"/>
                  </a:lnTo>
                  <a:lnTo>
                    <a:pt x="1168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0" y="14363"/>
                  </a:lnTo>
                  <a:lnTo>
                    <a:pt x="850" y="14363"/>
                  </a:lnTo>
                  <a:lnTo>
                    <a:pt x="850" y="16408"/>
                  </a:lnTo>
                  <a:lnTo>
                    <a:pt x="120103" y="16408"/>
                  </a:lnTo>
                  <a:lnTo>
                    <a:pt x="120103" y="14363"/>
                  </a:lnTo>
                  <a:lnTo>
                    <a:pt x="120954" y="14363"/>
                  </a:lnTo>
                  <a:lnTo>
                    <a:pt x="120954" y="2933"/>
                  </a:lnTo>
                  <a:close/>
                </a:path>
                <a:path w="121284" h="16510">
                  <a:moveTo>
                    <a:pt x="120954" y="0"/>
                  </a:moveTo>
                  <a:lnTo>
                    <a:pt x="118529" y="2438"/>
                  </a:lnTo>
                  <a:lnTo>
                    <a:pt x="120954" y="2438"/>
                  </a:lnTo>
                  <a:lnTo>
                    <a:pt x="120954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771433" y="4562311"/>
              <a:ext cx="121285" cy="14604"/>
            </a:xfrm>
            <a:custGeom>
              <a:avLst/>
              <a:gdLst/>
              <a:ahLst/>
              <a:cxnLst/>
              <a:rect l="l" t="t" r="r" b="b"/>
              <a:pathLst>
                <a:path w="121284" h="14604">
                  <a:moveTo>
                    <a:pt x="118529" y="0"/>
                  </a:moveTo>
                  <a:lnTo>
                    <a:pt x="2424" y="0"/>
                  </a:lnTo>
                  <a:lnTo>
                    <a:pt x="0" y="2412"/>
                  </a:lnTo>
                  <a:lnTo>
                    <a:pt x="0" y="11836"/>
                  </a:lnTo>
                  <a:lnTo>
                    <a:pt x="2424" y="14273"/>
                  </a:lnTo>
                  <a:lnTo>
                    <a:pt x="118529" y="14273"/>
                  </a:lnTo>
                  <a:lnTo>
                    <a:pt x="120954" y="11836"/>
                  </a:lnTo>
                  <a:lnTo>
                    <a:pt x="120954" y="2412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770027" y="4518139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121042" y="37959"/>
                  </a:moveTo>
                  <a:lnTo>
                    <a:pt x="2716" y="37959"/>
                  </a:lnTo>
                  <a:lnTo>
                    <a:pt x="0" y="40678"/>
                  </a:lnTo>
                  <a:lnTo>
                    <a:pt x="0" y="47674"/>
                  </a:lnTo>
                  <a:lnTo>
                    <a:pt x="2716" y="50392"/>
                  </a:lnTo>
                  <a:lnTo>
                    <a:pt x="121042" y="50392"/>
                  </a:lnTo>
                  <a:lnTo>
                    <a:pt x="123761" y="47674"/>
                  </a:lnTo>
                  <a:lnTo>
                    <a:pt x="123761" y="40678"/>
                  </a:lnTo>
                  <a:lnTo>
                    <a:pt x="121042" y="37959"/>
                  </a:lnTo>
                  <a:close/>
                </a:path>
                <a:path w="123825" h="50800">
                  <a:moveTo>
                    <a:pt x="114109" y="0"/>
                  </a:moveTo>
                  <a:lnTo>
                    <a:pt x="9651" y="0"/>
                  </a:lnTo>
                  <a:lnTo>
                    <a:pt x="6896" y="2754"/>
                  </a:lnTo>
                  <a:lnTo>
                    <a:pt x="6896" y="37757"/>
                  </a:lnTo>
                  <a:lnTo>
                    <a:pt x="7099" y="37959"/>
                  </a:lnTo>
                  <a:lnTo>
                    <a:pt x="116649" y="37959"/>
                  </a:lnTo>
                  <a:lnTo>
                    <a:pt x="116865" y="37757"/>
                  </a:lnTo>
                  <a:lnTo>
                    <a:pt x="116865" y="2754"/>
                  </a:lnTo>
                  <a:lnTo>
                    <a:pt x="114109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6759880" y="4496777"/>
              <a:ext cx="144145" cy="859790"/>
            </a:xfrm>
            <a:custGeom>
              <a:avLst/>
              <a:gdLst/>
              <a:ahLst/>
              <a:cxnLst/>
              <a:rect l="l" t="t" r="r" b="b"/>
              <a:pathLst>
                <a:path w="144145" h="859789">
                  <a:moveTo>
                    <a:pt x="141897" y="846099"/>
                  </a:moveTo>
                  <a:lnTo>
                    <a:pt x="138036" y="842238"/>
                  </a:lnTo>
                  <a:lnTo>
                    <a:pt x="6007" y="842238"/>
                  </a:lnTo>
                  <a:lnTo>
                    <a:pt x="2146" y="846099"/>
                  </a:lnTo>
                  <a:lnTo>
                    <a:pt x="2146" y="855611"/>
                  </a:lnTo>
                  <a:lnTo>
                    <a:pt x="6007" y="859472"/>
                  </a:lnTo>
                  <a:lnTo>
                    <a:pt x="138036" y="859472"/>
                  </a:lnTo>
                  <a:lnTo>
                    <a:pt x="141897" y="855611"/>
                  </a:lnTo>
                  <a:lnTo>
                    <a:pt x="141897" y="846099"/>
                  </a:lnTo>
                  <a:close/>
                </a:path>
                <a:path w="144145" h="859789">
                  <a:moveTo>
                    <a:pt x="144056" y="2476"/>
                  </a:moveTo>
                  <a:lnTo>
                    <a:pt x="142824" y="0"/>
                  </a:lnTo>
                  <a:lnTo>
                    <a:pt x="1219" y="0"/>
                  </a:lnTo>
                  <a:lnTo>
                    <a:pt x="0" y="2476"/>
                  </a:lnTo>
                  <a:lnTo>
                    <a:pt x="16306" y="24447"/>
                  </a:lnTo>
                  <a:lnTo>
                    <a:pt x="17094" y="24841"/>
                  </a:lnTo>
                  <a:lnTo>
                    <a:pt x="126949" y="24841"/>
                  </a:lnTo>
                  <a:lnTo>
                    <a:pt x="127749" y="24447"/>
                  </a:lnTo>
                  <a:lnTo>
                    <a:pt x="144056" y="247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6778815" y="4520018"/>
              <a:ext cx="106680" cy="38100"/>
            </a:xfrm>
            <a:custGeom>
              <a:avLst/>
              <a:gdLst/>
              <a:ahLst/>
              <a:cxnLst/>
              <a:rect l="l" t="t" r="r" b="b"/>
              <a:pathLst>
                <a:path w="106679" h="38100">
                  <a:moveTo>
                    <a:pt x="106146" y="1270"/>
                  </a:moveTo>
                  <a:lnTo>
                    <a:pt x="103301" y="0"/>
                  </a:lnTo>
                  <a:lnTo>
                    <a:pt x="96304" y="0"/>
                  </a:lnTo>
                  <a:lnTo>
                    <a:pt x="94602" y="762"/>
                  </a:lnTo>
                  <a:lnTo>
                    <a:pt x="92925" y="0"/>
                  </a:lnTo>
                  <a:lnTo>
                    <a:pt x="85928" y="0"/>
                  </a:lnTo>
                  <a:lnTo>
                    <a:pt x="84226" y="762"/>
                  </a:lnTo>
                  <a:lnTo>
                    <a:pt x="82537" y="0"/>
                  </a:lnTo>
                  <a:lnTo>
                    <a:pt x="75539" y="0"/>
                  </a:lnTo>
                  <a:lnTo>
                    <a:pt x="73837" y="762"/>
                  </a:lnTo>
                  <a:lnTo>
                    <a:pt x="72161" y="0"/>
                  </a:lnTo>
                  <a:lnTo>
                    <a:pt x="65163" y="0"/>
                  </a:lnTo>
                  <a:lnTo>
                    <a:pt x="63461" y="762"/>
                  </a:lnTo>
                  <a:lnTo>
                    <a:pt x="61772" y="0"/>
                  </a:lnTo>
                  <a:lnTo>
                    <a:pt x="54775" y="0"/>
                  </a:lnTo>
                  <a:lnTo>
                    <a:pt x="53073" y="762"/>
                  </a:lnTo>
                  <a:lnTo>
                    <a:pt x="51409" y="0"/>
                  </a:lnTo>
                  <a:lnTo>
                    <a:pt x="44373" y="0"/>
                  </a:lnTo>
                  <a:lnTo>
                    <a:pt x="42684" y="762"/>
                  </a:lnTo>
                  <a:lnTo>
                    <a:pt x="40995" y="0"/>
                  </a:lnTo>
                  <a:lnTo>
                    <a:pt x="33997" y="0"/>
                  </a:lnTo>
                  <a:lnTo>
                    <a:pt x="32296" y="762"/>
                  </a:lnTo>
                  <a:lnTo>
                    <a:pt x="30632" y="0"/>
                  </a:lnTo>
                  <a:lnTo>
                    <a:pt x="23583" y="0"/>
                  </a:lnTo>
                  <a:lnTo>
                    <a:pt x="21907" y="762"/>
                  </a:lnTo>
                  <a:lnTo>
                    <a:pt x="20231" y="0"/>
                  </a:lnTo>
                  <a:lnTo>
                    <a:pt x="13233" y="0"/>
                  </a:lnTo>
                  <a:lnTo>
                    <a:pt x="11544" y="762"/>
                  </a:lnTo>
                  <a:lnTo>
                    <a:pt x="9880" y="0"/>
                  </a:lnTo>
                  <a:lnTo>
                    <a:pt x="2819" y="0"/>
                  </a:lnTo>
                  <a:lnTo>
                    <a:pt x="0" y="1270"/>
                  </a:lnTo>
                  <a:lnTo>
                    <a:pt x="0" y="36487"/>
                  </a:lnTo>
                  <a:lnTo>
                    <a:pt x="2819" y="37757"/>
                  </a:lnTo>
                  <a:lnTo>
                    <a:pt x="9880" y="37757"/>
                  </a:lnTo>
                  <a:lnTo>
                    <a:pt x="11544" y="37007"/>
                  </a:lnTo>
                  <a:lnTo>
                    <a:pt x="13233" y="37757"/>
                  </a:lnTo>
                  <a:lnTo>
                    <a:pt x="20231" y="37757"/>
                  </a:lnTo>
                  <a:lnTo>
                    <a:pt x="21907" y="37007"/>
                  </a:lnTo>
                  <a:lnTo>
                    <a:pt x="23583" y="37757"/>
                  </a:lnTo>
                  <a:lnTo>
                    <a:pt x="30632" y="37757"/>
                  </a:lnTo>
                  <a:lnTo>
                    <a:pt x="32296" y="37007"/>
                  </a:lnTo>
                  <a:lnTo>
                    <a:pt x="33997" y="37757"/>
                  </a:lnTo>
                  <a:lnTo>
                    <a:pt x="40995" y="37757"/>
                  </a:lnTo>
                  <a:lnTo>
                    <a:pt x="42684" y="37007"/>
                  </a:lnTo>
                  <a:lnTo>
                    <a:pt x="44373" y="37757"/>
                  </a:lnTo>
                  <a:lnTo>
                    <a:pt x="51409" y="37757"/>
                  </a:lnTo>
                  <a:lnTo>
                    <a:pt x="53073" y="37007"/>
                  </a:lnTo>
                  <a:lnTo>
                    <a:pt x="54775" y="37757"/>
                  </a:lnTo>
                  <a:lnTo>
                    <a:pt x="61772" y="37757"/>
                  </a:lnTo>
                  <a:lnTo>
                    <a:pt x="63461" y="37007"/>
                  </a:lnTo>
                  <a:lnTo>
                    <a:pt x="65163" y="37757"/>
                  </a:lnTo>
                  <a:lnTo>
                    <a:pt x="72161" y="37757"/>
                  </a:lnTo>
                  <a:lnTo>
                    <a:pt x="73837" y="37007"/>
                  </a:lnTo>
                  <a:lnTo>
                    <a:pt x="75539" y="37757"/>
                  </a:lnTo>
                  <a:lnTo>
                    <a:pt x="82537" y="37757"/>
                  </a:lnTo>
                  <a:lnTo>
                    <a:pt x="84226" y="37007"/>
                  </a:lnTo>
                  <a:lnTo>
                    <a:pt x="85928" y="37757"/>
                  </a:lnTo>
                  <a:lnTo>
                    <a:pt x="92925" y="37757"/>
                  </a:lnTo>
                  <a:lnTo>
                    <a:pt x="94602" y="37007"/>
                  </a:lnTo>
                  <a:lnTo>
                    <a:pt x="96304" y="37757"/>
                  </a:lnTo>
                  <a:lnTo>
                    <a:pt x="103301" y="37757"/>
                  </a:lnTo>
                  <a:lnTo>
                    <a:pt x="106146" y="36487"/>
                  </a:lnTo>
                  <a:lnTo>
                    <a:pt x="106146" y="127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6765976" y="5317196"/>
              <a:ext cx="132080" cy="26670"/>
            </a:xfrm>
            <a:custGeom>
              <a:avLst/>
              <a:gdLst/>
              <a:ahLst/>
              <a:cxnLst/>
              <a:rect l="l" t="t" r="r" b="b"/>
              <a:pathLst>
                <a:path w="132079" h="26670">
                  <a:moveTo>
                    <a:pt x="127215" y="0"/>
                  </a:moveTo>
                  <a:lnTo>
                    <a:pt x="4648" y="0"/>
                  </a:lnTo>
                  <a:lnTo>
                    <a:pt x="0" y="4622"/>
                  </a:lnTo>
                  <a:lnTo>
                    <a:pt x="0" y="21779"/>
                  </a:lnTo>
                  <a:lnTo>
                    <a:pt x="4648" y="26427"/>
                  </a:lnTo>
                  <a:lnTo>
                    <a:pt x="127215" y="26427"/>
                  </a:lnTo>
                  <a:lnTo>
                    <a:pt x="131865" y="21779"/>
                  </a:lnTo>
                  <a:lnTo>
                    <a:pt x="131865" y="4622"/>
                  </a:lnTo>
                  <a:lnTo>
                    <a:pt x="12721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6762035" y="5307538"/>
              <a:ext cx="140335" cy="17780"/>
            </a:xfrm>
            <a:custGeom>
              <a:avLst/>
              <a:gdLst/>
              <a:ahLst/>
              <a:cxnLst/>
              <a:rect l="l" t="t" r="r" b="b"/>
              <a:pathLst>
                <a:path w="140334" h="17779">
                  <a:moveTo>
                    <a:pt x="135891" y="0"/>
                  </a:moveTo>
                  <a:lnTo>
                    <a:pt x="3873" y="0"/>
                  </a:lnTo>
                  <a:lnTo>
                    <a:pt x="0" y="3848"/>
                  </a:lnTo>
                  <a:lnTo>
                    <a:pt x="0" y="13373"/>
                  </a:lnTo>
                  <a:lnTo>
                    <a:pt x="3873" y="17234"/>
                  </a:lnTo>
                  <a:lnTo>
                    <a:pt x="135891" y="17234"/>
                  </a:lnTo>
                  <a:lnTo>
                    <a:pt x="139750" y="13373"/>
                  </a:lnTo>
                  <a:lnTo>
                    <a:pt x="139750" y="3848"/>
                  </a:lnTo>
                  <a:lnTo>
                    <a:pt x="135891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656148" y="5400668"/>
              <a:ext cx="8197850" cy="632460"/>
            </a:xfrm>
            <a:custGeom>
              <a:avLst/>
              <a:gdLst/>
              <a:ahLst/>
              <a:cxnLst/>
              <a:rect l="l" t="t" r="r" b="b"/>
              <a:pathLst>
                <a:path w="8197850" h="632460">
                  <a:moveTo>
                    <a:pt x="8191182" y="0"/>
                  </a:moveTo>
                  <a:lnTo>
                    <a:pt x="6108" y="0"/>
                  </a:lnTo>
                  <a:lnTo>
                    <a:pt x="0" y="6108"/>
                  </a:lnTo>
                  <a:lnTo>
                    <a:pt x="0" y="626045"/>
                  </a:lnTo>
                  <a:lnTo>
                    <a:pt x="6108" y="632141"/>
                  </a:lnTo>
                  <a:lnTo>
                    <a:pt x="8191182" y="632141"/>
                  </a:lnTo>
                  <a:lnTo>
                    <a:pt x="8197291" y="626045"/>
                  </a:lnTo>
                  <a:lnTo>
                    <a:pt x="8197291" y="6108"/>
                  </a:lnTo>
                  <a:lnTo>
                    <a:pt x="8191182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673580" y="5408663"/>
              <a:ext cx="8180070" cy="624205"/>
            </a:xfrm>
            <a:custGeom>
              <a:avLst/>
              <a:gdLst/>
              <a:ahLst/>
              <a:cxnLst/>
              <a:rect l="l" t="t" r="r" b="b"/>
              <a:pathLst>
                <a:path w="8180070" h="624204">
                  <a:moveTo>
                    <a:pt x="5558674" y="53238"/>
                  </a:moveTo>
                  <a:lnTo>
                    <a:pt x="5403696" y="53238"/>
                  </a:lnTo>
                  <a:lnTo>
                    <a:pt x="5403696" y="453669"/>
                  </a:lnTo>
                  <a:lnTo>
                    <a:pt x="0" y="453669"/>
                  </a:lnTo>
                  <a:lnTo>
                    <a:pt x="0" y="624155"/>
                  </a:lnTo>
                  <a:lnTo>
                    <a:pt x="5412980" y="624155"/>
                  </a:lnTo>
                  <a:lnTo>
                    <a:pt x="5412980" y="468807"/>
                  </a:lnTo>
                  <a:lnTo>
                    <a:pt x="5558674" y="468807"/>
                  </a:lnTo>
                  <a:lnTo>
                    <a:pt x="5558674" y="53238"/>
                  </a:lnTo>
                  <a:close/>
                </a:path>
                <a:path w="8180070" h="624204">
                  <a:moveTo>
                    <a:pt x="5400953" y="27990"/>
                  </a:moveTo>
                  <a:lnTo>
                    <a:pt x="2755543" y="27990"/>
                  </a:lnTo>
                  <a:lnTo>
                    <a:pt x="2752813" y="30707"/>
                  </a:lnTo>
                  <a:lnTo>
                    <a:pt x="2752813" y="53238"/>
                  </a:lnTo>
                  <a:lnTo>
                    <a:pt x="2755543" y="55968"/>
                  </a:lnTo>
                  <a:lnTo>
                    <a:pt x="5400953" y="55968"/>
                  </a:lnTo>
                  <a:lnTo>
                    <a:pt x="5403696" y="53238"/>
                  </a:lnTo>
                  <a:lnTo>
                    <a:pt x="5558674" y="53238"/>
                  </a:lnTo>
                  <a:lnTo>
                    <a:pt x="5558674" y="30707"/>
                  </a:lnTo>
                  <a:lnTo>
                    <a:pt x="5403696" y="30707"/>
                  </a:lnTo>
                  <a:lnTo>
                    <a:pt x="5400953" y="27990"/>
                  </a:lnTo>
                  <a:close/>
                </a:path>
                <a:path w="8180070" h="624204">
                  <a:moveTo>
                    <a:pt x="5558674" y="27990"/>
                  </a:moveTo>
                  <a:lnTo>
                    <a:pt x="5403696" y="27990"/>
                  </a:lnTo>
                  <a:lnTo>
                    <a:pt x="5403696" y="30707"/>
                  </a:lnTo>
                  <a:lnTo>
                    <a:pt x="5558674" y="30707"/>
                  </a:lnTo>
                  <a:lnTo>
                    <a:pt x="5558674" y="27990"/>
                  </a:lnTo>
                  <a:close/>
                </a:path>
                <a:path w="8180070" h="624204">
                  <a:moveTo>
                    <a:pt x="2779673" y="0"/>
                  </a:moveTo>
                  <a:lnTo>
                    <a:pt x="128154" y="0"/>
                  </a:lnTo>
                  <a:lnTo>
                    <a:pt x="128154" y="27990"/>
                  </a:lnTo>
                  <a:lnTo>
                    <a:pt x="2779673" y="27990"/>
                  </a:lnTo>
                  <a:lnTo>
                    <a:pt x="2779673" y="0"/>
                  </a:lnTo>
                  <a:close/>
                </a:path>
                <a:path w="8180070" h="624204">
                  <a:moveTo>
                    <a:pt x="8177008" y="0"/>
                  </a:moveTo>
                  <a:lnTo>
                    <a:pt x="5403099" y="0"/>
                  </a:lnTo>
                  <a:lnTo>
                    <a:pt x="5400305" y="2794"/>
                  </a:lnTo>
                  <a:lnTo>
                    <a:pt x="5400305" y="25183"/>
                  </a:lnTo>
                  <a:lnTo>
                    <a:pt x="5403099" y="27990"/>
                  </a:lnTo>
                  <a:lnTo>
                    <a:pt x="8177008" y="27990"/>
                  </a:lnTo>
                  <a:lnTo>
                    <a:pt x="8179802" y="25183"/>
                  </a:lnTo>
                  <a:lnTo>
                    <a:pt x="8179802" y="2794"/>
                  </a:lnTo>
                  <a:lnTo>
                    <a:pt x="8177008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7064159" y="5384695"/>
              <a:ext cx="2799080" cy="24130"/>
            </a:xfrm>
            <a:custGeom>
              <a:avLst/>
              <a:gdLst/>
              <a:ahLst/>
              <a:cxnLst/>
              <a:rect l="l" t="t" r="r" b="b"/>
              <a:pathLst>
                <a:path w="2799079" h="24129">
                  <a:moveTo>
                    <a:pt x="2796171" y="0"/>
                  </a:moveTo>
                  <a:lnTo>
                    <a:pt x="2792" y="0"/>
                  </a:lnTo>
                  <a:lnTo>
                    <a:pt x="0" y="2793"/>
                  </a:lnTo>
                  <a:lnTo>
                    <a:pt x="0" y="21170"/>
                  </a:lnTo>
                  <a:lnTo>
                    <a:pt x="2792" y="23965"/>
                  </a:lnTo>
                  <a:lnTo>
                    <a:pt x="2796171" y="23965"/>
                  </a:lnTo>
                  <a:lnTo>
                    <a:pt x="2798965" y="21170"/>
                  </a:lnTo>
                  <a:lnTo>
                    <a:pt x="2798965" y="2793"/>
                  </a:lnTo>
                  <a:lnTo>
                    <a:pt x="2796171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7064147" y="5372354"/>
              <a:ext cx="2799080" cy="12700"/>
            </a:xfrm>
            <a:custGeom>
              <a:avLst/>
              <a:gdLst/>
              <a:ahLst/>
              <a:cxnLst/>
              <a:rect l="l" t="t" r="r" b="b"/>
              <a:pathLst>
                <a:path w="2799079" h="12700">
                  <a:moveTo>
                    <a:pt x="2798965" y="0"/>
                  </a:moveTo>
                  <a:lnTo>
                    <a:pt x="0" y="0"/>
                  </a:lnTo>
                  <a:lnTo>
                    <a:pt x="0" y="3556"/>
                  </a:lnTo>
                  <a:lnTo>
                    <a:pt x="0" y="5181"/>
                  </a:lnTo>
                  <a:lnTo>
                    <a:pt x="0" y="12700"/>
                  </a:lnTo>
                  <a:lnTo>
                    <a:pt x="2798965" y="12700"/>
                  </a:lnTo>
                  <a:lnTo>
                    <a:pt x="2798965" y="5181"/>
                  </a:lnTo>
                  <a:lnTo>
                    <a:pt x="2798965" y="3556"/>
                  </a:lnTo>
                  <a:lnTo>
                    <a:pt x="2798965" y="0"/>
                  </a:lnTo>
                  <a:close/>
                </a:path>
              </a:pathLst>
            </a:custGeom>
            <a:solidFill>
              <a:srgbClr val="EA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4026" y="5372701"/>
              <a:ext cx="2798969" cy="66109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34214" y="5435743"/>
              <a:ext cx="1835175" cy="42658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4417126" y="5412658"/>
              <a:ext cx="2669540" cy="24130"/>
            </a:xfrm>
            <a:custGeom>
              <a:avLst/>
              <a:gdLst/>
              <a:ahLst/>
              <a:cxnLst/>
              <a:rect l="l" t="t" r="r" b="b"/>
              <a:pathLst>
                <a:path w="2669540" h="24129">
                  <a:moveTo>
                    <a:pt x="2666720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1259"/>
                  </a:lnTo>
                  <a:lnTo>
                    <a:pt x="2730" y="23991"/>
                  </a:lnTo>
                  <a:lnTo>
                    <a:pt x="2666720" y="23991"/>
                  </a:lnTo>
                  <a:lnTo>
                    <a:pt x="2669451" y="21259"/>
                  </a:lnTo>
                  <a:lnTo>
                    <a:pt x="2669451" y="2730"/>
                  </a:lnTo>
                  <a:lnTo>
                    <a:pt x="2666720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4417119" y="5400319"/>
              <a:ext cx="2669540" cy="12700"/>
            </a:xfrm>
            <a:custGeom>
              <a:avLst/>
              <a:gdLst/>
              <a:ahLst/>
              <a:cxnLst/>
              <a:rect l="l" t="t" r="r" b="b"/>
              <a:pathLst>
                <a:path w="2669540" h="12700">
                  <a:moveTo>
                    <a:pt x="2666771" y="0"/>
                  </a:moveTo>
                  <a:lnTo>
                    <a:pt x="2692" y="0"/>
                  </a:lnTo>
                  <a:lnTo>
                    <a:pt x="0" y="2838"/>
                  </a:lnTo>
                  <a:lnTo>
                    <a:pt x="0" y="9861"/>
                  </a:lnTo>
                  <a:lnTo>
                    <a:pt x="2692" y="12700"/>
                  </a:lnTo>
                  <a:lnTo>
                    <a:pt x="2666771" y="12700"/>
                  </a:lnTo>
                  <a:lnTo>
                    <a:pt x="2669451" y="9861"/>
                  </a:lnTo>
                  <a:lnTo>
                    <a:pt x="2669451" y="2838"/>
                  </a:lnTo>
                  <a:lnTo>
                    <a:pt x="2666771" y="0"/>
                  </a:lnTo>
                  <a:close/>
                </a:path>
              </a:pathLst>
            </a:custGeom>
            <a:solidFill>
              <a:srgbClr val="EA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01397" y="5505791"/>
              <a:ext cx="147497" cy="249309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23145" y="5505791"/>
              <a:ext cx="147483" cy="249309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01397" y="5932323"/>
              <a:ext cx="147505" cy="10378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23150" y="5932323"/>
              <a:ext cx="147473" cy="10378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44873" y="5932323"/>
              <a:ext cx="147505" cy="10378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66617" y="5932323"/>
              <a:ext cx="147506" cy="10378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88364" y="5932323"/>
              <a:ext cx="147504" cy="103787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10108" y="5932323"/>
              <a:ext cx="147505" cy="10378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31852" y="5932323"/>
              <a:ext cx="147505" cy="10378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53599" y="5932323"/>
              <a:ext cx="147505" cy="10378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75351" y="5932323"/>
              <a:ext cx="147474" cy="10378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97074" y="5932323"/>
              <a:ext cx="147505" cy="10378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44873" y="5505791"/>
              <a:ext cx="147499" cy="24930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3740162" y="5505412"/>
              <a:ext cx="154305" cy="254635"/>
            </a:xfrm>
            <a:custGeom>
              <a:avLst/>
              <a:gdLst/>
              <a:ahLst/>
              <a:cxnLst/>
              <a:rect l="l" t="t" r="r" b="b"/>
              <a:pathLst>
                <a:path w="154304" h="254635">
                  <a:moveTo>
                    <a:pt x="8013" y="76733"/>
                  </a:moveTo>
                  <a:lnTo>
                    <a:pt x="0" y="76733"/>
                  </a:lnTo>
                  <a:lnTo>
                    <a:pt x="0" y="89433"/>
                  </a:lnTo>
                  <a:lnTo>
                    <a:pt x="8013" y="89433"/>
                  </a:lnTo>
                  <a:lnTo>
                    <a:pt x="8013" y="76733"/>
                  </a:lnTo>
                  <a:close/>
                </a:path>
                <a:path w="154304" h="254635">
                  <a:moveTo>
                    <a:pt x="152209" y="0"/>
                  </a:moveTo>
                  <a:lnTo>
                    <a:pt x="4724" y="0"/>
                  </a:lnTo>
                  <a:lnTo>
                    <a:pt x="4724" y="7467"/>
                  </a:lnTo>
                  <a:lnTo>
                    <a:pt x="4724" y="12700"/>
                  </a:lnTo>
                  <a:lnTo>
                    <a:pt x="152209" y="12700"/>
                  </a:lnTo>
                  <a:lnTo>
                    <a:pt x="152209" y="7467"/>
                  </a:lnTo>
                  <a:lnTo>
                    <a:pt x="152209" y="0"/>
                  </a:lnTo>
                  <a:close/>
                </a:path>
                <a:path w="154304" h="254635">
                  <a:moveTo>
                    <a:pt x="153771" y="241427"/>
                  </a:moveTo>
                  <a:lnTo>
                    <a:pt x="150799" y="241427"/>
                  </a:lnTo>
                  <a:lnTo>
                    <a:pt x="150799" y="247827"/>
                  </a:lnTo>
                  <a:lnTo>
                    <a:pt x="141071" y="247827"/>
                  </a:lnTo>
                  <a:lnTo>
                    <a:pt x="141071" y="254127"/>
                  </a:lnTo>
                  <a:lnTo>
                    <a:pt x="153771" y="254127"/>
                  </a:lnTo>
                  <a:lnTo>
                    <a:pt x="153771" y="241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66618" y="5505792"/>
              <a:ext cx="147452" cy="24931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88361" y="5505792"/>
              <a:ext cx="147452" cy="24931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10108" y="5505791"/>
              <a:ext cx="147499" cy="24930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31852" y="5505791"/>
              <a:ext cx="147498" cy="24930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53590" y="5505792"/>
              <a:ext cx="147440" cy="249312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801741" y="5842321"/>
              <a:ext cx="2601595" cy="50165"/>
            </a:xfrm>
            <a:custGeom>
              <a:avLst/>
              <a:gdLst/>
              <a:ahLst/>
              <a:cxnLst/>
              <a:rect l="l" t="t" r="r" b="b"/>
              <a:pathLst>
                <a:path w="2601595" h="50164">
                  <a:moveTo>
                    <a:pt x="0" y="49657"/>
                  </a:moveTo>
                  <a:lnTo>
                    <a:pt x="2601169" y="49657"/>
                  </a:lnTo>
                  <a:lnTo>
                    <a:pt x="2601169" y="0"/>
                  </a:lnTo>
                  <a:lnTo>
                    <a:pt x="0" y="0"/>
                  </a:lnTo>
                  <a:lnTo>
                    <a:pt x="0" y="49657"/>
                  </a:lnTo>
                  <a:close/>
                </a:path>
              </a:pathLst>
            </a:custGeom>
            <a:solidFill>
              <a:srgbClr val="EA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801741" y="5842322"/>
              <a:ext cx="2601595" cy="18415"/>
            </a:xfrm>
            <a:custGeom>
              <a:avLst/>
              <a:gdLst/>
              <a:ahLst/>
              <a:cxnLst/>
              <a:rect l="l" t="t" r="r" b="b"/>
              <a:pathLst>
                <a:path w="2601595" h="18414">
                  <a:moveTo>
                    <a:pt x="0" y="18098"/>
                  </a:moveTo>
                  <a:lnTo>
                    <a:pt x="2601169" y="18098"/>
                  </a:lnTo>
                  <a:lnTo>
                    <a:pt x="2601169" y="0"/>
                  </a:lnTo>
                  <a:lnTo>
                    <a:pt x="0" y="0"/>
                  </a:lnTo>
                  <a:lnTo>
                    <a:pt x="0" y="1809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936902" y="5750293"/>
              <a:ext cx="242570" cy="51435"/>
            </a:xfrm>
            <a:custGeom>
              <a:avLst/>
              <a:gdLst/>
              <a:ahLst/>
              <a:cxnLst/>
              <a:rect l="l" t="t" r="r" b="b"/>
              <a:pathLst>
                <a:path w="242569" h="51435">
                  <a:moveTo>
                    <a:pt x="12700" y="457"/>
                  </a:moveTo>
                  <a:lnTo>
                    <a:pt x="9880" y="0"/>
                  </a:lnTo>
                  <a:lnTo>
                    <a:pt x="2882" y="0"/>
                  </a:lnTo>
                  <a:lnTo>
                    <a:pt x="0" y="457"/>
                  </a:lnTo>
                  <a:lnTo>
                    <a:pt x="0" y="50507"/>
                  </a:lnTo>
                  <a:lnTo>
                    <a:pt x="2882" y="50952"/>
                  </a:lnTo>
                  <a:lnTo>
                    <a:pt x="9880" y="50952"/>
                  </a:lnTo>
                  <a:lnTo>
                    <a:pt x="12700" y="50507"/>
                  </a:lnTo>
                  <a:lnTo>
                    <a:pt x="12700" y="457"/>
                  </a:lnTo>
                  <a:close/>
                </a:path>
                <a:path w="242569" h="51435">
                  <a:moveTo>
                    <a:pt x="242087" y="1003"/>
                  </a:moveTo>
                  <a:lnTo>
                    <a:pt x="229387" y="1003"/>
                  </a:lnTo>
                  <a:lnTo>
                    <a:pt x="229387" y="50952"/>
                  </a:lnTo>
                  <a:lnTo>
                    <a:pt x="242087" y="50952"/>
                  </a:lnTo>
                  <a:lnTo>
                    <a:pt x="242087" y="1003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89263" y="5435718"/>
              <a:ext cx="611470" cy="59809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93377" y="5435718"/>
              <a:ext cx="621105" cy="598095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5214213" y="4342625"/>
              <a:ext cx="1099185" cy="60325"/>
            </a:xfrm>
            <a:custGeom>
              <a:avLst/>
              <a:gdLst/>
              <a:ahLst/>
              <a:cxnLst/>
              <a:rect l="l" t="t" r="r" b="b"/>
              <a:pathLst>
                <a:path w="1099185" h="60325">
                  <a:moveTo>
                    <a:pt x="37020" y="13931"/>
                  </a:moveTo>
                  <a:lnTo>
                    <a:pt x="0" y="13931"/>
                  </a:lnTo>
                  <a:lnTo>
                    <a:pt x="0" y="22352"/>
                  </a:lnTo>
                  <a:lnTo>
                    <a:pt x="13538" y="22352"/>
                  </a:lnTo>
                  <a:lnTo>
                    <a:pt x="13538" y="59004"/>
                  </a:lnTo>
                  <a:lnTo>
                    <a:pt x="23469" y="59004"/>
                  </a:lnTo>
                  <a:lnTo>
                    <a:pt x="23469" y="22352"/>
                  </a:lnTo>
                  <a:lnTo>
                    <a:pt x="37020" y="22352"/>
                  </a:lnTo>
                  <a:lnTo>
                    <a:pt x="37020" y="13931"/>
                  </a:lnTo>
                  <a:close/>
                </a:path>
                <a:path w="1099185" h="60325">
                  <a:moveTo>
                    <a:pt x="81965" y="50711"/>
                  </a:moveTo>
                  <a:lnTo>
                    <a:pt x="57531" y="50711"/>
                  </a:lnTo>
                  <a:lnTo>
                    <a:pt x="57531" y="39624"/>
                  </a:lnTo>
                  <a:lnTo>
                    <a:pt x="79552" y="39624"/>
                  </a:lnTo>
                  <a:lnTo>
                    <a:pt x="79552" y="31851"/>
                  </a:lnTo>
                  <a:lnTo>
                    <a:pt x="57531" y="31851"/>
                  </a:lnTo>
                  <a:lnTo>
                    <a:pt x="57531" y="22034"/>
                  </a:lnTo>
                  <a:lnTo>
                    <a:pt x="81534" y="22034"/>
                  </a:lnTo>
                  <a:lnTo>
                    <a:pt x="81534" y="13931"/>
                  </a:lnTo>
                  <a:lnTo>
                    <a:pt x="47726" y="13931"/>
                  </a:lnTo>
                  <a:lnTo>
                    <a:pt x="47726" y="58991"/>
                  </a:lnTo>
                  <a:lnTo>
                    <a:pt x="81965" y="58991"/>
                  </a:lnTo>
                  <a:lnTo>
                    <a:pt x="81965" y="50711"/>
                  </a:lnTo>
                  <a:close/>
                </a:path>
                <a:path w="1099185" h="60325">
                  <a:moveTo>
                    <a:pt x="132410" y="59004"/>
                  </a:moveTo>
                  <a:lnTo>
                    <a:pt x="121907" y="43370"/>
                  </a:lnTo>
                  <a:lnTo>
                    <a:pt x="116586" y="35458"/>
                  </a:lnTo>
                  <a:lnTo>
                    <a:pt x="121323" y="28435"/>
                  </a:lnTo>
                  <a:lnTo>
                    <a:pt x="131102" y="13944"/>
                  </a:lnTo>
                  <a:lnTo>
                    <a:pt x="120192" y="13944"/>
                  </a:lnTo>
                  <a:lnTo>
                    <a:pt x="111163" y="28435"/>
                  </a:lnTo>
                  <a:lnTo>
                    <a:pt x="102158" y="13944"/>
                  </a:lnTo>
                  <a:lnTo>
                    <a:pt x="90639" y="13944"/>
                  </a:lnTo>
                  <a:lnTo>
                    <a:pt x="105333" y="35458"/>
                  </a:lnTo>
                  <a:lnTo>
                    <a:pt x="89446" y="59004"/>
                  </a:lnTo>
                  <a:lnTo>
                    <a:pt x="100711" y="59004"/>
                  </a:lnTo>
                  <a:lnTo>
                    <a:pt x="110693" y="43370"/>
                  </a:lnTo>
                  <a:lnTo>
                    <a:pt x="120573" y="59004"/>
                  </a:lnTo>
                  <a:lnTo>
                    <a:pt x="132410" y="59004"/>
                  </a:lnTo>
                  <a:close/>
                </a:path>
                <a:path w="1099185" h="60325">
                  <a:moveTo>
                    <a:pt x="180149" y="13944"/>
                  </a:moveTo>
                  <a:lnTo>
                    <a:pt x="170281" y="13944"/>
                  </a:lnTo>
                  <a:lnTo>
                    <a:pt x="170281" y="30899"/>
                  </a:lnTo>
                  <a:lnTo>
                    <a:pt x="151866" y="30899"/>
                  </a:lnTo>
                  <a:lnTo>
                    <a:pt x="151866" y="13944"/>
                  </a:lnTo>
                  <a:lnTo>
                    <a:pt x="141986" y="13944"/>
                  </a:lnTo>
                  <a:lnTo>
                    <a:pt x="141986" y="59004"/>
                  </a:lnTo>
                  <a:lnTo>
                    <a:pt x="151866" y="59004"/>
                  </a:lnTo>
                  <a:lnTo>
                    <a:pt x="151866" y="39573"/>
                  </a:lnTo>
                  <a:lnTo>
                    <a:pt x="170281" y="39573"/>
                  </a:lnTo>
                  <a:lnTo>
                    <a:pt x="170281" y="59004"/>
                  </a:lnTo>
                  <a:lnTo>
                    <a:pt x="180149" y="59004"/>
                  </a:lnTo>
                  <a:lnTo>
                    <a:pt x="180149" y="39573"/>
                  </a:lnTo>
                  <a:lnTo>
                    <a:pt x="180149" y="30899"/>
                  </a:lnTo>
                  <a:lnTo>
                    <a:pt x="180149" y="13944"/>
                  </a:lnTo>
                  <a:close/>
                </a:path>
                <a:path w="1099185" h="60325">
                  <a:moveTo>
                    <a:pt x="232575" y="13944"/>
                  </a:moveTo>
                  <a:lnTo>
                    <a:pt x="221437" y="13944"/>
                  </a:lnTo>
                  <a:lnTo>
                    <a:pt x="204470" y="45148"/>
                  </a:lnTo>
                  <a:lnTo>
                    <a:pt x="204279" y="45148"/>
                  </a:lnTo>
                  <a:lnTo>
                    <a:pt x="204279" y="13944"/>
                  </a:lnTo>
                  <a:lnTo>
                    <a:pt x="194398" y="13944"/>
                  </a:lnTo>
                  <a:lnTo>
                    <a:pt x="194398" y="59004"/>
                  </a:lnTo>
                  <a:lnTo>
                    <a:pt x="205549" y="59004"/>
                  </a:lnTo>
                  <a:lnTo>
                    <a:pt x="213067" y="45148"/>
                  </a:lnTo>
                  <a:lnTo>
                    <a:pt x="222504" y="27736"/>
                  </a:lnTo>
                  <a:lnTo>
                    <a:pt x="222694" y="27736"/>
                  </a:lnTo>
                  <a:lnTo>
                    <a:pt x="222694" y="59004"/>
                  </a:lnTo>
                  <a:lnTo>
                    <a:pt x="232575" y="59004"/>
                  </a:lnTo>
                  <a:lnTo>
                    <a:pt x="232575" y="27736"/>
                  </a:lnTo>
                  <a:lnTo>
                    <a:pt x="232575" y="13944"/>
                  </a:lnTo>
                  <a:close/>
                </a:path>
                <a:path w="1099185" h="60325">
                  <a:moveTo>
                    <a:pt x="280619" y="13944"/>
                  </a:moveTo>
                  <a:lnTo>
                    <a:pt x="270738" y="13944"/>
                  </a:lnTo>
                  <a:lnTo>
                    <a:pt x="270738" y="32423"/>
                  </a:lnTo>
                  <a:lnTo>
                    <a:pt x="264541" y="33439"/>
                  </a:lnTo>
                  <a:lnTo>
                    <a:pt x="256755" y="33439"/>
                  </a:lnTo>
                  <a:lnTo>
                    <a:pt x="254800" y="31483"/>
                  </a:lnTo>
                  <a:lnTo>
                    <a:pt x="254800" y="13944"/>
                  </a:lnTo>
                  <a:lnTo>
                    <a:pt x="244919" y="13944"/>
                  </a:lnTo>
                  <a:lnTo>
                    <a:pt x="244919" y="37490"/>
                  </a:lnTo>
                  <a:lnTo>
                    <a:pt x="250926" y="41668"/>
                  </a:lnTo>
                  <a:lnTo>
                    <a:pt x="263728" y="41668"/>
                  </a:lnTo>
                  <a:lnTo>
                    <a:pt x="268605" y="40843"/>
                  </a:lnTo>
                  <a:lnTo>
                    <a:pt x="270738" y="40398"/>
                  </a:lnTo>
                  <a:lnTo>
                    <a:pt x="270738" y="59004"/>
                  </a:lnTo>
                  <a:lnTo>
                    <a:pt x="280619" y="59004"/>
                  </a:lnTo>
                  <a:lnTo>
                    <a:pt x="280619" y="40398"/>
                  </a:lnTo>
                  <a:lnTo>
                    <a:pt x="280619" y="33439"/>
                  </a:lnTo>
                  <a:lnTo>
                    <a:pt x="280619" y="13944"/>
                  </a:lnTo>
                  <a:close/>
                </a:path>
                <a:path w="1099185" h="60325">
                  <a:moveTo>
                    <a:pt x="328803" y="50711"/>
                  </a:moveTo>
                  <a:lnTo>
                    <a:pt x="304355" y="50711"/>
                  </a:lnTo>
                  <a:lnTo>
                    <a:pt x="304355" y="39624"/>
                  </a:lnTo>
                  <a:lnTo>
                    <a:pt x="326390" y="39624"/>
                  </a:lnTo>
                  <a:lnTo>
                    <a:pt x="326390" y="31851"/>
                  </a:lnTo>
                  <a:lnTo>
                    <a:pt x="304355" y="31851"/>
                  </a:lnTo>
                  <a:lnTo>
                    <a:pt x="304355" y="22034"/>
                  </a:lnTo>
                  <a:lnTo>
                    <a:pt x="328345" y="22034"/>
                  </a:lnTo>
                  <a:lnTo>
                    <a:pt x="328345" y="13931"/>
                  </a:lnTo>
                  <a:lnTo>
                    <a:pt x="294551" y="13931"/>
                  </a:lnTo>
                  <a:lnTo>
                    <a:pt x="294551" y="58991"/>
                  </a:lnTo>
                  <a:lnTo>
                    <a:pt x="328803" y="58991"/>
                  </a:lnTo>
                  <a:lnTo>
                    <a:pt x="328803" y="50711"/>
                  </a:lnTo>
                  <a:close/>
                </a:path>
                <a:path w="1099185" h="60325">
                  <a:moveTo>
                    <a:pt x="381317" y="41605"/>
                  </a:moveTo>
                  <a:lnTo>
                    <a:pt x="371513" y="41605"/>
                  </a:lnTo>
                  <a:lnTo>
                    <a:pt x="370713" y="48183"/>
                  </a:lnTo>
                  <a:lnTo>
                    <a:pt x="367157" y="51727"/>
                  </a:lnTo>
                  <a:lnTo>
                    <a:pt x="353910" y="51727"/>
                  </a:lnTo>
                  <a:lnTo>
                    <a:pt x="349300" y="45783"/>
                  </a:lnTo>
                  <a:lnTo>
                    <a:pt x="349300" y="28943"/>
                  </a:lnTo>
                  <a:lnTo>
                    <a:pt x="352679" y="21158"/>
                  </a:lnTo>
                  <a:lnTo>
                    <a:pt x="366649" y="21158"/>
                  </a:lnTo>
                  <a:lnTo>
                    <a:pt x="370332" y="24066"/>
                  </a:lnTo>
                  <a:lnTo>
                    <a:pt x="371322" y="29006"/>
                  </a:lnTo>
                  <a:lnTo>
                    <a:pt x="381012" y="29006"/>
                  </a:lnTo>
                  <a:lnTo>
                    <a:pt x="380377" y="21158"/>
                  </a:lnTo>
                  <a:lnTo>
                    <a:pt x="380250" y="19697"/>
                  </a:lnTo>
                  <a:lnTo>
                    <a:pt x="372338" y="12865"/>
                  </a:lnTo>
                  <a:lnTo>
                    <a:pt x="361518" y="12865"/>
                  </a:lnTo>
                  <a:lnTo>
                    <a:pt x="352234" y="14693"/>
                  </a:lnTo>
                  <a:lnTo>
                    <a:pt x="345262" y="19723"/>
                  </a:lnTo>
                  <a:lnTo>
                    <a:pt x="340906" y="27203"/>
                  </a:lnTo>
                  <a:lnTo>
                    <a:pt x="339382" y="36410"/>
                  </a:lnTo>
                  <a:lnTo>
                    <a:pt x="340931" y="46113"/>
                  </a:lnTo>
                  <a:lnTo>
                    <a:pt x="345351" y="53581"/>
                  </a:lnTo>
                  <a:lnTo>
                    <a:pt x="352209" y="58381"/>
                  </a:lnTo>
                  <a:lnTo>
                    <a:pt x="361137" y="60083"/>
                  </a:lnTo>
                  <a:lnTo>
                    <a:pt x="369354" y="58737"/>
                  </a:lnTo>
                  <a:lnTo>
                    <a:pt x="375475" y="54965"/>
                  </a:lnTo>
                  <a:lnTo>
                    <a:pt x="377698" y="51727"/>
                  </a:lnTo>
                  <a:lnTo>
                    <a:pt x="379476" y="49136"/>
                  </a:lnTo>
                  <a:lnTo>
                    <a:pt x="381317" y="41605"/>
                  </a:lnTo>
                  <a:close/>
                </a:path>
                <a:path w="1099185" h="60325">
                  <a:moveTo>
                    <a:pt x="435190" y="59004"/>
                  </a:moveTo>
                  <a:lnTo>
                    <a:pt x="420865" y="38747"/>
                  </a:lnTo>
                  <a:lnTo>
                    <a:pt x="416572" y="32677"/>
                  </a:lnTo>
                  <a:lnTo>
                    <a:pt x="415886" y="31724"/>
                  </a:lnTo>
                  <a:lnTo>
                    <a:pt x="433552" y="13944"/>
                  </a:lnTo>
                  <a:lnTo>
                    <a:pt x="421081" y="13944"/>
                  </a:lnTo>
                  <a:lnTo>
                    <a:pt x="403364" y="32677"/>
                  </a:lnTo>
                  <a:lnTo>
                    <a:pt x="403364" y="13944"/>
                  </a:lnTo>
                  <a:lnTo>
                    <a:pt x="393611" y="13944"/>
                  </a:lnTo>
                  <a:lnTo>
                    <a:pt x="393611" y="59004"/>
                  </a:lnTo>
                  <a:lnTo>
                    <a:pt x="403364" y="59004"/>
                  </a:lnTo>
                  <a:lnTo>
                    <a:pt x="403364" y="44450"/>
                  </a:lnTo>
                  <a:lnTo>
                    <a:pt x="409117" y="38747"/>
                  </a:lnTo>
                  <a:lnTo>
                    <a:pt x="422795" y="59004"/>
                  </a:lnTo>
                  <a:lnTo>
                    <a:pt x="435190" y="59004"/>
                  </a:lnTo>
                  <a:close/>
                </a:path>
                <a:path w="1099185" h="60325">
                  <a:moveTo>
                    <a:pt x="482866" y="13944"/>
                  </a:moveTo>
                  <a:lnTo>
                    <a:pt x="471716" y="13944"/>
                  </a:lnTo>
                  <a:lnTo>
                    <a:pt x="454748" y="45148"/>
                  </a:lnTo>
                  <a:lnTo>
                    <a:pt x="454571" y="45148"/>
                  </a:lnTo>
                  <a:lnTo>
                    <a:pt x="454571" y="13944"/>
                  </a:lnTo>
                  <a:lnTo>
                    <a:pt x="444690" y="13944"/>
                  </a:lnTo>
                  <a:lnTo>
                    <a:pt x="444690" y="59004"/>
                  </a:lnTo>
                  <a:lnTo>
                    <a:pt x="455841" y="59004"/>
                  </a:lnTo>
                  <a:lnTo>
                    <a:pt x="463359" y="45148"/>
                  </a:lnTo>
                  <a:lnTo>
                    <a:pt x="472821" y="27736"/>
                  </a:lnTo>
                  <a:lnTo>
                    <a:pt x="472998" y="27736"/>
                  </a:lnTo>
                  <a:lnTo>
                    <a:pt x="472998" y="59004"/>
                  </a:lnTo>
                  <a:lnTo>
                    <a:pt x="482866" y="59004"/>
                  </a:lnTo>
                  <a:lnTo>
                    <a:pt x="482866" y="27736"/>
                  </a:lnTo>
                  <a:lnTo>
                    <a:pt x="482866" y="13944"/>
                  </a:lnTo>
                  <a:close/>
                </a:path>
                <a:path w="1099185" h="60325">
                  <a:moveTo>
                    <a:pt x="526542" y="0"/>
                  </a:moveTo>
                  <a:lnTo>
                    <a:pt x="523024" y="0"/>
                  </a:lnTo>
                  <a:lnTo>
                    <a:pt x="522427" y="4051"/>
                  </a:lnTo>
                  <a:lnTo>
                    <a:pt x="519645" y="5829"/>
                  </a:lnTo>
                  <a:lnTo>
                    <a:pt x="512800" y="5829"/>
                  </a:lnTo>
                  <a:lnTo>
                    <a:pt x="510032" y="4051"/>
                  </a:lnTo>
                  <a:lnTo>
                    <a:pt x="509460" y="0"/>
                  </a:lnTo>
                  <a:lnTo>
                    <a:pt x="505917" y="0"/>
                  </a:lnTo>
                  <a:lnTo>
                    <a:pt x="505917" y="9080"/>
                  </a:lnTo>
                  <a:lnTo>
                    <a:pt x="510095" y="12700"/>
                  </a:lnTo>
                  <a:lnTo>
                    <a:pt x="522363" y="12700"/>
                  </a:lnTo>
                  <a:lnTo>
                    <a:pt x="526542" y="9080"/>
                  </a:lnTo>
                  <a:lnTo>
                    <a:pt x="526542" y="5829"/>
                  </a:lnTo>
                  <a:lnTo>
                    <a:pt x="526542" y="0"/>
                  </a:lnTo>
                  <a:close/>
                </a:path>
                <a:path w="1099185" h="60325">
                  <a:moveTo>
                    <a:pt x="535279" y="13944"/>
                  </a:moveTo>
                  <a:lnTo>
                    <a:pt x="524141" y="13944"/>
                  </a:lnTo>
                  <a:lnTo>
                    <a:pt x="507187" y="45148"/>
                  </a:lnTo>
                  <a:lnTo>
                    <a:pt x="506984" y="45148"/>
                  </a:lnTo>
                  <a:lnTo>
                    <a:pt x="506984" y="13944"/>
                  </a:lnTo>
                  <a:lnTo>
                    <a:pt x="497116" y="13944"/>
                  </a:lnTo>
                  <a:lnTo>
                    <a:pt x="497116" y="59004"/>
                  </a:lnTo>
                  <a:lnTo>
                    <a:pt x="508254" y="59004"/>
                  </a:lnTo>
                  <a:lnTo>
                    <a:pt x="515772" y="45148"/>
                  </a:lnTo>
                  <a:lnTo>
                    <a:pt x="525221" y="27736"/>
                  </a:lnTo>
                  <a:lnTo>
                    <a:pt x="525411" y="27736"/>
                  </a:lnTo>
                  <a:lnTo>
                    <a:pt x="525411" y="59004"/>
                  </a:lnTo>
                  <a:lnTo>
                    <a:pt x="535279" y="59004"/>
                  </a:lnTo>
                  <a:lnTo>
                    <a:pt x="535279" y="27736"/>
                  </a:lnTo>
                  <a:lnTo>
                    <a:pt x="535279" y="13944"/>
                  </a:lnTo>
                  <a:close/>
                </a:path>
                <a:path w="1099185" h="60325">
                  <a:moveTo>
                    <a:pt x="610438" y="13931"/>
                  </a:moveTo>
                  <a:lnTo>
                    <a:pt x="599859" y="13931"/>
                  </a:lnTo>
                  <a:lnTo>
                    <a:pt x="589851" y="37668"/>
                  </a:lnTo>
                  <a:lnTo>
                    <a:pt x="579666" y="13931"/>
                  </a:lnTo>
                  <a:lnTo>
                    <a:pt x="568706" y="13931"/>
                  </a:lnTo>
                  <a:lnTo>
                    <a:pt x="582841" y="43624"/>
                  </a:lnTo>
                  <a:lnTo>
                    <a:pt x="584034" y="45643"/>
                  </a:lnTo>
                  <a:lnTo>
                    <a:pt x="584034" y="49631"/>
                  </a:lnTo>
                  <a:lnTo>
                    <a:pt x="582523" y="51473"/>
                  </a:lnTo>
                  <a:lnTo>
                    <a:pt x="577646" y="51473"/>
                  </a:lnTo>
                  <a:lnTo>
                    <a:pt x="575945" y="50965"/>
                  </a:lnTo>
                  <a:lnTo>
                    <a:pt x="574738" y="50457"/>
                  </a:lnTo>
                  <a:lnTo>
                    <a:pt x="574738" y="58813"/>
                  </a:lnTo>
                  <a:lnTo>
                    <a:pt x="575691" y="59194"/>
                  </a:lnTo>
                  <a:lnTo>
                    <a:pt x="577850" y="59829"/>
                  </a:lnTo>
                  <a:lnTo>
                    <a:pt x="587514" y="59829"/>
                  </a:lnTo>
                  <a:lnTo>
                    <a:pt x="591058" y="56286"/>
                  </a:lnTo>
                  <a:lnTo>
                    <a:pt x="593267" y="51473"/>
                  </a:lnTo>
                  <a:lnTo>
                    <a:pt x="599579" y="37668"/>
                  </a:lnTo>
                  <a:lnTo>
                    <a:pt x="610438" y="13931"/>
                  </a:lnTo>
                  <a:close/>
                </a:path>
                <a:path w="1099185" h="60325">
                  <a:moveTo>
                    <a:pt x="658545" y="13944"/>
                  </a:moveTo>
                  <a:lnTo>
                    <a:pt x="648677" y="13944"/>
                  </a:lnTo>
                  <a:lnTo>
                    <a:pt x="648677" y="30899"/>
                  </a:lnTo>
                  <a:lnTo>
                    <a:pt x="630237" y="30899"/>
                  </a:lnTo>
                  <a:lnTo>
                    <a:pt x="630237" y="13944"/>
                  </a:lnTo>
                  <a:lnTo>
                    <a:pt x="620369" y="13944"/>
                  </a:lnTo>
                  <a:lnTo>
                    <a:pt x="620369" y="59004"/>
                  </a:lnTo>
                  <a:lnTo>
                    <a:pt x="630237" y="59004"/>
                  </a:lnTo>
                  <a:lnTo>
                    <a:pt x="630237" y="39573"/>
                  </a:lnTo>
                  <a:lnTo>
                    <a:pt x="648677" y="39573"/>
                  </a:lnTo>
                  <a:lnTo>
                    <a:pt x="648677" y="59004"/>
                  </a:lnTo>
                  <a:lnTo>
                    <a:pt x="658545" y="59004"/>
                  </a:lnTo>
                  <a:lnTo>
                    <a:pt x="658545" y="39573"/>
                  </a:lnTo>
                  <a:lnTo>
                    <a:pt x="658545" y="30899"/>
                  </a:lnTo>
                  <a:lnTo>
                    <a:pt x="658545" y="13944"/>
                  </a:lnTo>
                  <a:close/>
                </a:path>
                <a:path w="1099185" h="60325">
                  <a:moveTo>
                    <a:pt x="710958" y="13944"/>
                  </a:moveTo>
                  <a:lnTo>
                    <a:pt x="699808" y="13944"/>
                  </a:lnTo>
                  <a:lnTo>
                    <a:pt x="682840" y="45148"/>
                  </a:lnTo>
                  <a:lnTo>
                    <a:pt x="682663" y="45148"/>
                  </a:lnTo>
                  <a:lnTo>
                    <a:pt x="682663" y="13944"/>
                  </a:lnTo>
                  <a:lnTo>
                    <a:pt x="672782" y="13944"/>
                  </a:lnTo>
                  <a:lnTo>
                    <a:pt x="672782" y="59004"/>
                  </a:lnTo>
                  <a:lnTo>
                    <a:pt x="683933" y="59004"/>
                  </a:lnTo>
                  <a:lnTo>
                    <a:pt x="691451" y="45148"/>
                  </a:lnTo>
                  <a:lnTo>
                    <a:pt x="700913" y="27736"/>
                  </a:lnTo>
                  <a:lnTo>
                    <a:pt x="701078" y="27736"/>
                  </a:lnTo>
                  <a:lnTo>
                    <a:pt x="701078" y="59004"/>
                  </a:lnTo>
                  <a:lnTo>
                    <a:pt x="710958" y="59004"/>
                  </a:lnTo>
                  <a:lnTo>
                    <a:pt x="710958" y="27736"/>
                  </a:lnTo>
                  <a:lnTo>
                    <a:pt x="710958" y="13944"/>
                  </a:lnTo>
                  <a:close/>
                </a:path>
                <a:path w="1099185" h="60325">
                  <a:moveTo>
                    <a:pt x="762939" y="39319"/>
                  </a:moveTo>
                  <a:lnTo>
                    <a:pt x="759383" y="35902"/>
                  </a:lnTo>
                  <a:lnTo>
                    <a:pt x="754697" y="34569"/>
                  </a:lnTo>
                  <a:lnTo>
                    <a:pt x="758367" y="32931"/>
                  </a:lnTo>
                  <a:lnTo>
                    <a:pt x="760857" y="29629"/>
                  </a:lnTo>
                  <a:lnTo>
                    <a:pt x="760857" y="17297"/>
                  </a:lnTo>
                  <a:lnTo>
                    <a:pt x="754380" y="13944"/>
                  </a:lnTo>
                  <a:lnTo>
                    <a:pt x="753059" y="13944"/>
                  </a:lnTo>
                  <a:lnTo>
                    <a:pt x="753059" y="39573"/>
                  </a:lnTo>
                  <a:lnTo>
                    <a:pt x="753059" y="50330"/>
                  </a:lnTo>
                  <a:lnTo>
                    <a:pt x="748931" y="51155"/>
                  </a:lnTo>
                  <a:lnTo>
                    <a:pt x="734758" y="51155"/>
                  </a:lnTo>
                  <a:lnTo>
                    <a:pt x="734758" y="38874"/>
                  </a:lnTo>
                  <a:lnTo>
                    <a:pt x="748614" y="38874"/>
                  </a:lnTo>
                  <a:lnTo>
                    <a:pt x="753059" y="39573"/>
                  </a:lnTo>
                  <a:lnTo>
                    <a:pt x="753059" y="13944"/>
                  </a:lnTo>
                  <a:lnTo>
                    <a:pt x="751243" y="13944"/>
                  </a:lnTo>
                  <a:lnTo>
                    <a:pt x="751243" y="22352"/>
                  </a:lnTo>
                  <a:lnTo>
                    <a:pt x="751243" y="31470"/>
                  </a:lnTo>
                  <a:lnTo>
                    <a:pt x="747369" y="32169"/>
                  </a:lnTo>
                  <a:lnTo>
                    <a:pt x="734758" y="32169"/>
                  </a:lnTo>
                  <a:lnTo>
                    <a:pt x="734758" y="21602"/>
                  </a:lnTo>
                  <a:lnTo>
                    <a:pt x="747560" y="21602"/>
                  </a:lnTo>
                  <a:lnTo>
                    <a:pt x="751243" y="22352"/>
                  </a:lnTo>
                  <a:lnTo>
                    <a:pt x="751243" y="13944"/>
                  </a:lnTo>
                  <a:lnTo>
                    <a:pt x="725131" y="13944"/>
                  </a:lnTo>
                  <a:lnTo>
                    <a:pt x="725131" y="59004"/>
                  </a:lnTo>
                  <a:lnTo>
                    <a:pt x="756158" y="59004"/>
                  </a:lnTo>
                  <a:lnTo>
                    <a:pt x="762939" y="54381"/>
                  </a:lnTo>
                  <a:lnTo>
                    <a:pt x="762939" y="51155"/>
                  </a:lnTo>
                  <a:lnTo>
                    <a:pt x="762939" y="39319"/>
                  </a:lnTo>
                  <a:close/>
                </a:path>
                <a:path w="1099185" h="60325">
                  <a:moveTo>
                    <a:pt x="809536" y="50711"/>
                  </a:moveTo>
                  <a:lnTo>
                    <a:pt x="785075" y="50711"/>
                  </a:lnTo>
                  <a:lnTo>
                    <a:pt x="785075" y="39624"/>
                  </a:lnTo>
                  <a:lnTo>
                    <a:pt x="807123" y="39624"/>
                  </a:lnTo>
                  <a:lnTo>
                    <a:pt x="807123" y="31851"/>
                  </a:lnTo>
                  <a:lnTo>
                    <a:pt x="785075" y="31851"/>
                  </a:lnTo>
                  <a:lnTo>
                    <a:pt x="785075" y="22034"/>
                  </a:lnTo>
                  <a:lnTo>
                    <a:pt x="809066" y="22034"/>
                  </a:lnTo>
                  <a:lnTo>
                    <a:pt x="809066" y="13931"/>
                  </a:lnTo>
                  <a:lnTo>
                    <a:pt x="775271" y="13931"/>
                  </a:lnTo>
                  <a:lnTo>
                    <a:pt x="775271" y="58991"/>
                  </a:lnTo>
                  <a:lnTo>
                    <a:pt x="809536" y="58991"/>
                  </a:lnTo>
                  <a:lnTo>
                    <a:pt x="809536" y="50711"/>
                  </a:lnTo>
                  <a:close/>
                </a:path>
                <a:path w="1099185" h="60325">
                  <a:moveTo>
                    <a:pt x="857821" y="18491"/>
                  </a:moveTo>
                  <a:lnTo>
                    <a:pt x="851039" y="13931"/>
                  </a:lnTo>
                  <a:lnTo>
                    <a:pt x="848207" y="13931"/>
                  </a:lnTo>
                  <a:lnTo>
                    <a:pt x="848207" y="23749"/>
                  </a:lnTo>
                  <a:lnTo>
                    <a:pt x="848207" y="33553"/>
                  </a:lnTo>
                  <a:lnTo>
                    <a:pt x="844905" y="35013"/>
                  </a:lnTo>
                  <a:lnTo>
                    <a:pt x="831672" y="35013"/>
                  </a:lnTo>
                  <a:lnTo>
                    <a:pt x="831672" y="22034"/>
                  </a:lnTo>
                  <a:lnTo>
                    <a:pt x="844905" y="22034"/>
                  </a:lnTo>
                  <a:lnTo>
                    <a:pt x="848207" y="23749"/>
                  </a:lnTo>
                  <a:lnTo>
                    <a:pt x="848207" y="13931"/>
                  </a:lnTo>
                  <a:lnTo>
                    <a:pt x="821867" y="13931"/>
                  </a:lnTo>
                  <a:lnTo>
                    <a:pt x="821867" y="59004"/>
                  </a:lnTo>
                  <a:lnTo>
                    <a:pt x="831672" y="59004"/>
                  </a:lnTo>
                  <a:lnTo>
                    <a:pt x="831672" y="42799"/>
                  </a:lnTo>
                  <a:lnTo>
                    <a:pt x="850849" y="42799"/>
                  </a:lnTo>
                  <a:lnTo>
                    <a:pt x="857821" y="38239"/>
                  </a:lnTo>
                  <a:lnTo>
                    <a:pt x="857821" y="35013"/>
                  </a:lnTo>
                  <a:lnTo>
                    <a:pt x="857821" y="18491"/>
                  </a:lnTo>
                  <a:close/>
                </a:path>
                <a:path w="1099185" h="60325">
                  <a:moveTo>
                    <a:pt x="909789" y="41605"/>
                  </a:moveTo>
                  <a:lnTo>
                    <a:pt x="899972" y="41605"/>
                  </a:lnTo>
                  <a:lnTo>
                    <a:pt x="899160" y="48183"/>
                  </a:lnTo>
                  <a:lnTo>
                    <a:pt x="895604" y="51727"/>
                  </a:lnTo>
                  <a:lnTo>
                    <a:pt x="882396" y="51727"/>
                  </a:lnTo>
                  <a:lnTo>
                    <a:pt x="877760" y="45783"/>
                  </a:lnTo>
                  <a:lnTo>
                    <a:pt x="877760" y="28943"/>
                  </a:lnTo>
                  <a:lnTo>
                    <a:pt x="881126" y="21158"/>
                  </a:lnTo>
                  <a:lnTo>
                    <a:pt x="895108" y="21158"/>
                  </a:lnTo>
                  <a:lnTo>
                    <a:pt x="898779" y="24066"/>
                  </a:lnTo>
                  <a:lnTo>
                    <a:pt x="899795" y="29006"/>
                  </a:lnTo>
                  <a:lnTo>
                    <a:pt x="909485" y="29006"/>
                  </a:lnTo>
                  <a:lnTo>
                    <a:pt x="908837" y="21158"/>
                  </a:lnTo>
                  <a:lnTo>
                    <a:pt x="908723" y="19697"/>
                  </a:lnTo>
                  <a:lnTo>
                    <a:pt x="900811" y="12865"/>
                  </a:lnTo>
                  <a:lnTo>
                    <a:pt x="889977" y="12865"/>
                  </a:lnTo>
                  <a:lnTo>
                    <a:pt x="880694" y="14693"/>
                  </a:lnTo>
                  <a:lnTo>
                    <a:pt x="873721" y="19723"/>
                  </a:lnTo>
                  <a:lnTo>
                    <a:pt x="869353" y="27203"/>
                  </a:lnTo>
                  <a:lnTo>
                    <a:pt x="867829" y="36410"/>
                  </a:lnTo>
                  <a:lnTo>
                    <a:pt x="869391" y="46113"/>
                  </a:lnTo>
                  <a:lnTo>
                    <a:pt x="873798" y="53581"/>
                  </a:lnTo>
                  <a:lnTo>
                    <a:pt x="880668" y="58381"/>
                  </a:lnTo>
                  <a:lnTo>
                    <a:pt x="889596" y="60083"/>
                  </a:lnTo>
                  <a:lnTo>
                    <a:pt x="897813" y="58737"/>
                  </a:lnTo>
                  <a:lnTo>
                    <a:pt x="903935" y="54965"/>
                  </a:lnTo>
                  <a:lnTo>
                    <a:pt x="906157" y="51727"/>
                  </a:lnTo>
                  <a:lnTo>
                    <a:pt x="907935" y="49136"/>
                  </a:lnTo>
                  <a:lnTo>
                    <a:pt x="909789" y="41605"/>
                  </a:lnTo>
                  <a:close/>
                </a:path>
                <a:path w="1099185" h="60325">
                  <a:moveTo>
                    <a:pt x="960120" y="13944"/>
                  </a:moveTo>
                  <a:lnTo>
                    <a:pt x="948982" y="13944"/>
                  </a:lnTo>
                  <a:lnTo>
                    <a:pt x="932002" y="45148"/>
                  </a:lnTo>
                  <a:lnTo>
                    <a:pt x="931811" y="45148"/>
                  </a:lnTo>
                  <a:lnTo>
                    <a:pt x="931811" y="13944"/>
                  </a:lnTo>
                  <a:lnTo>
                    <a:pt x="921943" y="13944"/>
                  </a:lnTo>
                  <a:lnTo>
                    <a:pt x="921943" y="59004"/>
                  </a:lnTo>
                  <a:lnTo>
                    <a:pt x="933107" y="59004"/>
                  </a:lnTo>
                  <a:lnTo>
                    <a:pt x="940612" y="45148"/>
                  </a:lnTo>
                  <a:lnTo>
                    <a:pt x="950036" y="27736"/>
                  </a:lnTo>
                  <a:lnTo>
                    <a:pt x="950252" y="27736"/>
                  </a:lnTo>
                  <a:lnTo>
                    <a:pt x="950252" y="59004"/>
                  </a:lnTo>
                  <a:lnTo>
                    <a:pt x="960120" y="59004"/>
                  </a:lnTo>
                  <a:lnTo>
                    <a:pt x="960120" y="27736"/>
                  </a:lnTo>
                  <a:lnTo>
                    <a:pt x="960120" y="13944"/>
                  </a:lnTo>
                  <a:close/>
                </a:path>
                <a:path w="1099185" h="60325">
                  <a:moveTo>
                    <a:pt x="1007846" y="13931"/>
                  </a:moveTo>
                  <a:lnTo>
                    <a:pt x="970826" y="13931"/>
                  </a:lnTo>
                  <a:lnTo>
                    <a:pt x="970826" y="22352"/>
                  </a:lnTo>
                  <a:lnTo>
                    <a:pt x="984377" y="22352"/>
                  </a:lnTo>
                  <a:lnTo>
                    <a:pt x="984377" y="59004"/>
                  </a:lnTo>
                  <a:lnTo>
                    <a:pt x="994295" y="59004"/>
                  </a:lnTo>
                  <a:lnTo>
                    <a:pt x="994295" y="22352"/>
                  </a:lnTo>
                  <a:lnTo>
                    <a:pt x="1007846" y="22352"/>
                  </a:lnTo>
                  <a:lnTo>
                    <a:pt x="1007846" y="13931"/>
                  </a:lnTo>
                  <a:close/>
                </a:path>
                <a:path w="1099185" h="60325">
                  <a:moveTo>
                    <a:pt x="1052779" y="50711"/>
                  </a:moveTo>
                  <a:lnTo>
                    <a:pt x="1028357" y="50711"/>
                  </a:lnTo>
                  <a:lnTo>
                    <a:pt x="1028357" y="39624"/>
                  </a:lnTo>
                  <a:lnTo>
                    <a:pt x="1050378" y="39624"/>
                  </a:lnTo>
                  <a:lnTo>
                    <a:pt x="1050378" y="31851"/>
                  </a:lnTo>
                  <a:lnTo>
                    <a:pt x="1028357" y="31851"/>
                  </a:lnTo>
                  <a:lnTo>
                    <a:pt x="1028357" y="22034"/>
                  </a:lnTo>
                  <a:lnTo>
                    <a:pt x="1052360" y="22034"/>
                  </a:lnTo>
                  <a:lnTo>
                    <a:pt x="1052360" y="13931"/>
                  </a:lnTo>
                  <a:lnTo>
                    <a:pt x="1018552" y="13931"/>
                  </a:lnTo>
                  <a:lnTo>
                    <a:pt x="1018552" y="58991"/>
                  </a:lnTo>
                  <a:lnTo>
                    <a:pt x="1052779" y="58991"/>
                  </a:lnTo>
                  <a:lnTo>
                    <a:pt x="1052779" y="50711"/>
                  </a:lnTo>
                  <a:close/>
                </a:path>
                <a:path w="1099185" h="60325">
                  <a:moveTo>
                    <a:pt x="1098562" y="13931"/>
                  </a:moveTo>
                  <a:lnTo>
                    <a:pt x="1061529" y="13931"/>
                  </a:lnTo>
                  <a:lnTo>
                    <a:pt x="1061529" y="22352"/>
                  </a:lnTo>
                  <a:lnTo>
                    <a:pt x="1075093" y="22352"/>
                  </a:lnTo>
                  <a:lnTo>
                    <a:pt x="1075093" y="59004"/>
                  </a:lnTo>
                  <a:lnTo>
                    <a:pt x="1085011" y="59004"/>
                  </a:lnTo>
                  <a:lnTo>
                    <a:pt x="1085011" y="22352"/>
                  </a:lnTo>
                  <a:lnTo>
                    <a:pt x="1098562" y="22352"/>
                  </a:lnTo>
                  <a:lnTo>
                    <a:pt x="1098562" y="13931"/>
                  </a:lnTo>
                  <a:close/>
                </a:path>
              </a:pathLst>
            </a:custGeom>
            <a:solidFill>
              <a:srgbClr val="4233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5076723" y="5849188"/>
              <a:ext cx="1349375" cy="184150"/>
            </a:xfrm>
            <a:custGeom>
              <a:avLst/>
              <a:gdLst/>
              <a:ahLst/>
              <a:cxnLst/>
              <a:rect l="l" t="t" r="r" b="b"/>
              <a:pathLst>
                <a:path w="1349375" h="184150">
                  <a:moveTo>
                    <a:pt x="1290077" y="0"/>
                  </a:moveTo>
                  <a:lnTo>
                    <a:pt x="59206" y="0"/>
                  </a:lnTo>
                  <a:lnTo>
                    <a:pt x="20739" y="49961"/>
                  </a:lnTo>
                  <a:lnTo>
                    <a:pt x="0" y="183629"/>
                  </a:lnTo>
                  <a:lnTo>
                    <a:pt x="1349286" y="183629"/>
                  </a:lnTo>
                  <a:lnTo>
                    <a:pt x="1328546" y="49961"/>
                  </a:lnTo>
                  <a:lnTo>
                    <a:pt x="1290077" y="0"/>
                  </a:lnTo>
                  <a:close/>
                </a:path>
              </a:pathLst>
            </a:custGeom>
            <a:solidFill>
              <a:srgbClr val="D0C9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5076723" y="5899150"/>
              <a:ext cx="1349375" cy="133350"/>
            </a:xfrm>
            <a:custGeom>
              <a:avLst/>
              <a:gdLst/>
              <a:ahLst/>
              <a:cxnLst/>
              <a:rect l="l" t="t" r="r" b="b"/>
              <a:pathLst>
                <a:path w="1349375" h="133350">
                  <a:moveTo>
                    <a:pt x="1280160" y="89268"/>
                  </a:moveTo>
                  <a:lnTo>
                    <a:pt x="67398" y="89268"/>
                  </a:lnTo>
                  <a:lnTo>
                    <a:pt x="67398" y="103924"/>
                  </a:lnTo>
                  <a:lnTo>
                    <a:pt x="1280160" y="103924"/>
                  </a:lnTo>
                  <a:lnTo>
                    <a:pt x="1280160" y="89268"/>
                  </a:lnTo>
                  <a:close/>
                </a:path>
                <a:path w="1349375" h="133350">
                  <a:moveTo>
                    <a:pt x="1280160" y="59512"/>
                  </a:moveTo>
                  <a:lnTo>
                    <a:pt x="67398" y="59512"/>
                  </a:lnTo>
                  <a:lnTo>
                    <a:pt x="67398" y="74168"/>
                  </a:lnTo>
                  <a:lnTo>
                    <a:pt x="1280160" y="74168"/>
                  </a:lnTo>
                  <a:lnTo>
                    <a:pt x="1280160" y="59512"/>
                  </a:lnTo>
                  <a:close/>
                </a:path>
                <a:path w="1349375" h="133350">
                  <a:moveTo>
                    <a:pt x="1280160" y="29743"/>
                  </a:moveTo>
                  <a:lnTo>
                    <a:pt x="67398" y="29743"/>
                  </a:lnTo>
                  <a:lnTo>
                    <a:pt x="67398" y="44399"/>
                  </a:lnTo>
                  <a:lnTo>
                    <a:pt x="1280160" y="44399"/>
                  </a:lnTo>
                  <a:lnTo>
                    <a:pt x="1280160" y="29743"/>
                  </a:lnTo>
                  <a:close/>
                </a:path>
                <a:path w="1349375" h="133350">
                  <a:moveTo>
                    <a:pt x="1280160" y="0"/>
                  </a:moveTo>
                  <a:lnTo>
                    <a:pt x="67398" y="0"/>
                  </a:lnTo>
                  <a:lnTo>
                    <a:pt x="67398" y="14630"/>
                  </a:lnTo>
                  <a:lnTo>
                    <a:pt x="1280160" y="14630"/>
                  </a:lnTo>
                  <a:lnTo>
                    <a:pt x="1280160" y="0"/>
                  </a:lnTo>
                  <a:close/>
                </a:path>
                <a:path w="1349375" h="133350">
                  <a:moveTo>
                    <a:pt x="1349286" y="130810"/>
                  </a:moveTo>
                  <a:lnTo>
                    <a:pt x="1280160" y="130810"/>
                  </a:lnTo>
                  <a:lnTo>
                    <a:pt x="1280160" y="119380"/>
                  </a:lnTo>
                  <a:lnTo>
                    <a:pt x="0" y="119380"/>
                  </a:lnTo>
                  <a:lnTo>
                    <a:pt x="0" y="130810"/>
                  </a:lnTo>
                  <a:lnTo>
                    <a:pt x="0" y="133350"/>
                  </a:lnTo>
                  <a:lnTo>
                    <a:pt x="1349286" y="133350"/>
                  </a:lnTo>
                  <a:lnTo>
                    <a:pt x="1349286" y="130810"/>
                  </a:lnTo>
                  <a:close/>
                </a:path>
              </a:pathLst>
            </a:custGeom>
            <a:solidFill>
              <a:srgbClr val="AB98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744887" y="5512879"/>
              <a:ext cx="147955" cy="242570"/>
            </a:xfrm>
            <a:custGeom>
              <a:avLst/>
              <a:gdLst/>
              <a:ahLst/>
              <a:cxnLst/>
              <a:rect l="l" t="t" r="r" b="b"/>
              <a:pathLst>
                <a:path w="147954" h="242570">
                  <a:moveTo>
                    <a:pt x="145465" y="240220"/>
                  </a:moveTo>
                  <a:lnTo>
                    <a:pt x="139903" y="240220"/>
                  </a:lnTo>
                  <a:lnTo>
                    <a:pt x="139903" y="242201"/>
                  </a:lnTo>
                  <a:lnTo>
                    <a:pt x="145465" y="242201"/>
                  </a:lnTo>
                  <a:lnTo>
                    <a:pt x="145465" y="240220"/>
                  </a:lnTo>
                  <a:close/>
                </a:path>
                <a:path w="147954" h="242570">
                  <a:moveTo>
                    <a:pt x="147447" y="0"/>
                  </a:moveTo>
                  <a:lnTo>
                    <a:pt x="0" y="0"/>
                  </a:lnTo>
                  <a:lnTo>
                    <a:pt x="0" y="1460"/>
                  </a:lnTo>
                  <a:lnTo>
                    <a:pt x="147447" y="1460"/>
                  </a:lnTo>
                  <a:lnTo>
                    <a:pt x="147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44887" y="5507710"/>
              <a:ext cx="147455" cy="251740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776844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69" h="783589">
                  <a:moveTo>
                    <a:pt x="191770" y="13004"/>
                  </a:moveTo>
                  <a:lnTo>
                    <a:pt x="189293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85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1800255" y="4513994"/>
              <a:ext cx="165100" cy="778510"/>
            </a:xfrm>
            <a:custGeom>
              <a:avLst/>
              <a:gdLst/>
              <a:ahLst/>
              <a:cxnLst/>
              <a:rect l="l" t="t" r="r" b="b"/>
              <a:pathLst>
                <a:path w="165100" h="778510">
                  <a:moveTo>
                    <a:pt x="0" y="778216"/>
                  </a:moveTo>
                  <a:lnTo>
                    <a:pt x="164566" y="778216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778216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803200" y="4540596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89" h="164464">
                  <a:moveTo>
                    <a:pt x="133718" y="0"/>
                  </a:moveTo>
                  <a:lnTo>
                    <a:pt x="1535" y="0"/>
                  </a:lnTo>
                  <a:lnTo>
                    <a:pt x="0" y="1560"/>
                  </a:lnTo>
                  <a:lnTo>
                    <a:pt x="0" y="162318"/>
                  </a:lnTo>
                  <a:lnTo>
                    <a:pt x="1535" y="163855"/>
                  </a:lnTo>
                  <a:lnTo>
                    <a:pt x="133718" y="163855"/>
                  </a:lnTo>
                  <a:lnTo>
                    <a:pt x="135267" y="162318"/>
                  </a:lnTo>
                  <a:lnTo>
                    <a:pt x="135267" y="1560"/>
                  </a:lnTo>
                  <a:lnTo>
                    <a:pt x="133718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800542" y="4537710"/>
              <a:ext cx="140970" cy="169545"/>
            </a:xfrm>
            <a:custGeom>
              <a:avLst/>
              <a:gdLst/>
              <a:ahLst/>
              <a:cxnLst/>
              <a:rect l="l" t="t" r="r" b="b"/>
              <a:pathLst>
                <a:path w="140969" h="169545">
                  <a:moveTo>
                    <a:pt x="139230" y="166751"/>
                  </a:moveTo>
                  <a:lnTo>
                    <a:pt x="1333" y="166751"/>
                  </a:lnTo>
                  <a:lnTo>
                    <a:pt x="1333" y="169291"/>
                  </a:lnTo>
                  <a:lnTo>
                    <a:pt x="139230" y="169291"/>
                  </a:lnTo>
                  <a:lnTo>
                    <a:pt x="139230" y="166751"/>
                  </a:lnTo>
                  <a:close/>
                </a:path>
                <a:path w="140969" h="169545">
                  <a:moveTo>
                    <a:pt x="140538" y="2540"/>
                  </a:moveTo>
                  <a:lnTo>
                    <a:pt x="139242" y="2540"/>
                  </a:lnTo>
                  <a:lnTo>
                    <a:pt x="139242" y="0"/>
                  </a:lnTo>
                  <a:lnTo>
                    <a:pt x="135267" y="0"/>
                  </a:lnTo>
                  <a:lnTo>
                    <a:pt x="135267" y="5080"/>
                  </a:lnTo>
                  <a:lnTo>
                    <a:pt x="135267" y="54610"/>
                  </a:lnTo>
                  <a:lnTo>
                    <a:pt x="135267" y="59690"/>
                  </a:lnTo>
                  <a:lnTo>
                    <a:pt x="135267" y="163830"/>
                  </a:lnTo>
                  <a:lnTo>
                    <a:pt x="97307" y="163830"/>
                  </a:lnTo>
                  <a:lnTo>
                    <a:pt x="97307" y="59690"/>
                  </a:lnTo>
                  <a:lnTo>
                    <a:pt x="135267" y="59690"/>
                  </a:lnTo>
                  <a:lnTo>
                    <a:pt x="135267" y="54610"/>
                  </a:lnTo>
                  <a:lnTo>
                    <a:pt x="97307" y="54610"/>
                  </a:lnTo>
                  <a:lnTo>
                    <a:pt x="97307" y="5080"/>
                  </a:lnTo>
                  <a:lnTo>
                    <a:pt x="135267" y="5080"/>
                  </a:lnTo>
                  <a:lnTo>
                    <a:pt x="135267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4610"/>
                  </a:lnTo>
                  <a:lnTo>
                    <a:pt x="91998" y="59690"/>
                  </a:lnTo>
                  <a:lnTo>
                    <a:pt x="91998" y="163830"/>
                  </a:lnTo>
                  <a:lnTo>
                    <a:pt x="56680" y="163830"/>
                  </a:lnTo>
                  <a:lnTo>
                    <a:pt x="56680" y="59690"/>
                  </a:lnTo>
                  <a:lnTo>
                    <a:pt x="91998" y="59690"/>
                  </a:lnTo>
                  <a:lnTo>
                    <a:pt x="91998" y="54610"/>
                  </a:lnTo>
                  <a:lnTo>
                    <a:pt x="56680" y="54610"/>
                  </a:lnTo>
                  <a:lnTo>
                    <a:pt x="56680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4610"/>
                  </a:lnTo>
                  <a:lnTo>
                    <a:pt x="51384" y="59690"/>
                  </a:lnTo>
                  <a:lnTo>
                    <a:pt x="51384" y="11938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295" y="163830"/>
                  </a:lnTo>
                  <a:lnTo>
                    <a:pt x="5295" y="124460"/>
                  </a:lnTo>
                  <a:lnTo>
                    <a:pt x="51384" y="124460"/>
                  </a:lnTo>
                  <a:lnTo>
                    <a:pt x="51384" y="119380"/>
                  </a:lnTo>
                  <a:lnTo>
                    <a:pt x="5295" y="119380"/>
                  </a:lnTo>
                  <a:lnTo>
                    <a:pt x="5295" y="59690"/>
                  </a:lnTo>
                  <a:lnTo>
                    <a:pt x="51384" y="59690"/>
                  </a:lnTo>
                  <a:lnTo>
                    <a:pt x="51384" y="54610"/>
                  </a:lnTo>
                  <a:lnTo>
                    <a:pt x="5295" y="54610"/>
                  </a:lnTo>
                  <a:lnTo>
                    <a:pt x="5295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4610"/>
                  </a:lnTo>
                  <a:lnTo>
                    <a:pt x="12" y="59690"/>
                  </a:lnTo>
                  <a:lnTo>
                    <a:pt x="38" y="119380"/>
                  </a:lnTo>
                  <a:lnTo>
                    <a:pt x="50" y="12446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40500" y="166370"/>
                  </a:lnTo>
                  <a:lnTo>
                    <a:pt x="140500" y="163830"/>
                  </a:lnTo>
                  <a:lnTo>
                    <a:pt x="1405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03200" y="4822023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89" h="164464">
                  <a:moveTo>
                    <a:pt x="133718" y="0"/>
                  </a:moveTo>
                  <a:lnTo>
                    <a:pt x="1535" y="0"/>
                  </a:lnTo>
                  <a:lnTo>
                    <a:pt x="0" y="1562"/>
                  </a:lnTo>
                  <a:lnTo>
                    <a:pt x="0" y="162318"/>
                  </a:lnTo>
                  <a:lnTo>
                    <a:pt x="1535" y="163855"/>
                  </a:lnTo>
                  <a:lnTo>
                    <a:pt x="133718" y="163855"/>
                  </a:lnTo>
                  <a:lnTo>
                    <a:pt x="135267" y="162318"/>
                  </a:lnTo>
                  <a:lnTo>
                    <a:pt x="135267" y="1562"/>
                  </a:lnTo>
                  <a:lnTo>
                    <a:pt x="133718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800542" y="4819650"/>
              <a:ext cx="140970" cy="168910"/>
            </a:xfrm>
            <a:custGeom>
              <a:avLst/>
              <a:gdLst/>
              <a:ahLst/>
              <a:cxnLst/>
              <a:rect l="l" t="t" r="r" b="b"/>
              <a:pathLst>
                <a:path w="140969" h="168910">
                  <a:moveTo>
                    <a:pt x="140538" y="2540"/>
                  </a:moveTo>
                  <a:lnTo>
                    <a:pt x="139242" y="2540"/>
                  </a:lnTo>
                  <a:lnTo>
                    <a:pt x="139242" y="0"/>
                  </a:lnTo>
                  <a:lnTo>
                    <a:pt x="135267" y="0"/>
                  </a:lnTo>
                  <a:lnTo>
                    <a:pt x="135267" y="5080"/>
                  </a:lnTo>
                  <a:lnTo>
                    <a:pt x="135267" y="53340"/>
                  </a:lnTo>
                  <a:lnTo>
                    <a:pt x="135267" y="58420"/>
                  </a:lnTo>
                  <a:lnTo>
                    <a:pt x="135267" y="163830"/>
                  </a:lnTo>
                  <a:lnTo>
                    <a:pt x="97307" y="163830"/>
                  </a:lnTo>
                  <a:lnTo>
                    <a:pt x="97307" y="58420"/>
                  </a:lnTo>
                  <a:lnTo>
                    <a:pt x="135267" y="58420"/>
                  </a:lnTo>
                  <a:lnTo>
                    <a:pt x="135267" y="53340"/>
                  </a:lnTo>
                  <a:lnTo>
                    <a:pt x="97307" y="53340"/>
                  </a:lnTo>
                  <a:lnTo>
                    <a:pt x="97307" y="5080"/>
                  </a:lnTo>
                  <a:lnTo>
                    <a:pt x="135267" y="5080"/>
                  </a:lnTo>
                  <a:lnTo>
                    <a:pt x="135267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3340"/>
                  </a:lnTo>
                  <a:lnTo>
                    <a:pt x="91998" y="58420"/>
                  </a:lnTo>
                  <a:lnTo>
                    <a:pt x="91998" y="163830"/>
                  </a:lnTo>
                  <a:lnTo>
                    <a:pt x="56680" y="163830"/>
                  </a:lnTo>
                  <a:lnTo>
                    <a:pt x="56680" y="58420"/>
                  </a:lnTo>
                  <a:lnTo>
                    <a:pt x="91998" y="58420"/>
                  </a:lnTo>
                  <a:lnTo>
                    <a:pt x="91998" y="53340"/>
                  </a:lnTo>
                  <a:lnTo>
                    <a:pt x="56680" y="53340"/>
                  </a:lnTo>
                  <a:lnTo>
                    <a:pt x="56680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3340"/>
                  </a:lnTo>
                  <a:lnTo>
                    <a:pt x="51384" y="58420"/>
                  </a:lnTo>
                  <a:lnTo>
                    <a:pt x="51384" y="11811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295" y="163830"/>
                  </a:lnTo>
                  <a:lnTo>
                    <a:pt x="5295" y="124460"/>
                  </a:lnTo>
                  <a:lnTo>
                    <a:pt x="51384" y="124460"/>
                  </a:lnTo>
                  <a:lnTo>
                    <a:pt x="51384" y="118110"/>
                  </a:lnTo>
                  <a:lnTo>
                    <a:pt x="5295" y="118110"/>
                  </a:lnTo>
                  <a:lnTo>
                    <a:pt x="5295" y="58420"/>
                  </a:lnTo>
                  <a:lnTo>
                    <a:pt x="51384" y="58420"/>
                  </a:lnTo>
                  <a:lnTo>
                    <a:pt x="51384" y="53340"/>
                  </a:lnTo>
                  <a:lnTo>
                    <a:pt x="5295" y="53340"/>
                  </a:lnTo>
                  <a:lnTo>
                    <a:pt x="5295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446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33" y="166370"/>
                  </a:lnTo>
                  <a:lnTo>
                    <a:pt x="1333" y="168770"/>
                  </a:lnTo>
                  <a:lnTo>
                    <a:pt x="139230" y="168770"/>
                  </a:lnTo>
                  <a:lnTo>
                    <a:pt x="139230" y="166370"/>
                  </a:lnTo>
                  <a:lnTo>
                    <a:pt x="140500" y="166370"/>
                  </a:lnTo>
                  <a:lnTo>
                    <a:pt x="140500" y="163830"/>
                  </a:lnTo>
                  <a:lnTo>
                    <a:pt x="1405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1803200" y="5103450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89" h="164464">
                  <a:moveTo>
                    <a:pt x="133718" y="0"/>
                  </a:moveTo>
                  <a:lnTo>
                    <a:pt x="1535" y="0"/>
                  </a:lnTo>
                  <a:lnTo>
                    <a:pt x="0" y="1549"/>
                  </a:lnTo>
                  <a:lnTo>
                    <a:pt x="0" y="162319"/>
                  </a:lnTo>
                  <a:lnTo>
                    <a:pt x="1535" y="163869"/>
                  </a:lnTo>
                  <a:lnTo>
                    <a:pt x="133718" y="163869"/>
                  </a:lnTo>
                  <a:lnTo>
                    <a:pt x="135267" y="162319"/>
                  </a:lnTo>
                  <a:lnTo>
                    <a:pt x="135267" y="1549"/>
                  </a:lnTo>
                  <a:lnTo>
                    <a:pt x="133718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800542" y="5100320"/>
              <a:ext cx="140970" cy="169545"/>
            </a:xfrm>
            <a:custGeom>
              <a:avLst/>
              <a:gdLst/>
              <a:ahLst/>
              <a:cxnLst/>
              <a:rect l="l" t="t" r="r" b="b"/>
              <a:pathLst>
                <a:path w="140969" h="169545">
                  <a:moveTo>
                    <a:pt x="139217" y="167005"/>
                  </a:moveTo>
                  <a:lnTo>
                    <a:pt x="1333" y="167005"/>
                  </a:lnTo>
                  <a:lnTo>
                    <a:pt x="1333" y="169545"/>
                  </a:lnTo>
                  <a:lnTo>
                    <a:pt x="139217" y="169545"/>
                  </a:lnTo>
                  <a:lnTo>
                    <a:pt x="139217" y="167005"/>
                  </a:lnTo>
                  <a:close/>
                </a:path>
                <a:path w="140969" h="169545">
                  <a:moveTo>
                    <a:pt x="140525" y="2540"/>
                  </a:moveTo>
                  <a:lnTo>
                    <a:pt x="139268" y="2540"/>
                  </a:lnTo>
                  <a:lnTo>
                    <a:pt x="139268" y="0"/>
                  </a:lnTo>
                  <a:lnTo>
                    <a:pt x="135255" y="0"/>
                  </a:lnTo>
                  <a:lnTo>
                    <a:pt x="135255" y="5080"/>
                  </a:lnTo>
                  <a:lnTo>
                    <a:pt x="135255" y="54610"/>
                  </a:lnTo>
                  <a:lnTo>
                    <a:pt x="135255" y="59690"/>
                  </a:lnTo>
                  <a:lnTo>
                    <a:pt x="135255" y="163830"/>
                  </a:lnTo>
                  <a:lnTo>
                    <a:pt x="97307" y="163830"/>
                  </a:lnTo>
                  <a:lnTo>
                    <a:pt x="97307" y="59690"/>
                  </a:lnTo>
                  <a:lnTo>
                    <a:pt x="135255" y="59690"/>
                  </a:lnTo>
                  <a:lnTo>
                    <a:pt x="135255" y="54610"/>
                  </a:lnTo>
                  <a:lnTo>
                    <a:pt x="97307" y="54610"/>
                  </a:lnTo>
                  <a:lnTo>
                    <a:pt x="97307" y="5080"/>
                  </a:lnTo>
                  <a:lnTo>
                    <a:pt x="135255" y="5080"/>
                  </a:lnTo>
                  <a:lnTo>
                    <a:pt x="135255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4610"/>
                  </a:lnTo>
                  <a:lnTo>
                    <a:pt x="91998" y="59690"/>
                  </a:lnTo>
                  <a:lnTo>
                    <a:pt x="91998" y="163830"/>
                  </a:lnTo>
                  <a:lnTo>
                    <a:pt x="56680" y="163830"/>
                  </a:lnTo>
                  <a:lnTo>
                    <a:pt x="56680" y="59690"/>
                  </a:lnTo>
                  <a:lnTo>
                    <a:pt x="91998" y="59690"/>
                  </a:lnTo>
                  <a:lnTo>
                    <a:pt x="91998" y="54610"/>
                  </a:lnTo>
                  <a:lnTo>
                    <a:pt x="56680" y="54610"/>
                  </a:lnTo>
                  <a:lnTo>
                    <a:pt x="56680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4610"/>
                  </a:lnTo>
                  <a:lnTo>
                    <a:pt x="51384" y="59690"/>
                  </a:lnTo>
                  <a:lnTo>
                    <a:pt x="51384" y="11938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295" y="163830"/>
                  </a:lnTo>
                  <a:lnTo>
                    <a:pt x="5295" y="124460"/>
                  </a:lnTo>
                  <a:lnTo>
                    <a:pt x="51384" y="124460"/>
                  </a:lnTo>
                  <a:lnTo>
                    <a:pt x="51384" y="119380"/>
                  </a:lnTo>
                  <a:lnTo>
                    <a:pt x="5295" y="119380"/>
                  </a:lnTo>
                  <a:lnTo>
                    <a:pt x="5295" y="59690"/>
                  </a:lnTo>
                  <a:lnTo>
                    <a:pt x="51384" y="59690"/>
                  </a:lnTo>
                  <a:lnTo>
                    <a:pt x="51384" y="54610"/>
                  </a:lnTo>
                  <a:lnTo>
                    <a:pt x="5295" y="54610"/>
                  </a:lnTo>
                  <a:lnTo>
                    <a:pt x="5295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" y="54610"/>
                  </a:lnTo>
                  <a:lnTo>
                    <a:pt x="25" y="59690"/>
                  </a:lnTo>
                  <a:lnTo>
                    <a:pt x="38" y="119380"/>
                  </a:lnTo>
                  <a:lnTo>
                    <a:pt x="63" y="124460"/>
                  </a:lnTo>
                  <a:lnTo>
                    <a:pt x="63" y="163830"/>
                  </a:lnTo>
                  <a:lnTo>
                    <a:pt x="76" y="166370"/>
                  </a:lnTo>
                  <a:lnTo>
                    <a:pt x="140487" y="166370"/>
                  </a:lnTo>
                  <a:lnTo>
                    <a:pt x="140487" y="163830"/>
                  </a:lnTo>
                  <a:lnTo>
                    <a:pt x="140525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2055101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5" h="783589">
                  <a:moveTo>
                    <a:pt x="191782" y="13004"/>
                  </a:moveTo>
                  <a:lnTo>
                    <a:pt x="189280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81" y="778344"/>
                  </a:lnTo>
                  <a:lnTo>
                    <a:pt x="5181" y="10439"/>
                  </a:lnTo>
                  <a:lnTo>
                    <a:pt x="9728" y="5283"/>
                  </a:lnTo>
                  <a:lnTo>
                    <a:pt x="186347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2060299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80" h="778510">
                  <a:moveTo>
                    <a:pt x="178205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79" y="778216"/>
                  </a:lnTo>
                  <a:lnTo>
                    <a:pt x="182721" y="773060"/>
                  </a:lnTo>
                  <a:lnTo>
                    <a:pt x="182777" y="5105"/>
                  </a:lnTo>
                  <a:lnTo>
                    <a:pt x="182256" y="2729"/>
                  </a:lnTo>
                  <a:lnTo>
                    <a:pt x="180491" y="1027"/>
                  </a:lnTo>
                  <a:lnTo>
                    <a:pt x="178205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5" name="object 1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78800" y="4538061"/>
              <a:ext cx="140577" cy="16892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78800" y="4819486"/>
              <a:ext cx="140577" cy="16893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78800" y="5100913"/>
              <a:ext cx="140576" cy="168945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2333345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5" h="783589">
                  <a:moveTo>
                    <a:pt x="191795" y="13004"/>
                  </a:moveTo>
                  <a:lnTo>
                    <a:pt x="189293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63" y="778344"/>
                  </a:lnTo>
                  <a:lnTo>
                    <a:pt x="4597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59" y="5283"/>
                  </a:lnTo>
                  <a:lnTo>
                    <a:pt x="191795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2338552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80" h="778510">
                  <a:moveTo>
                    <a:pt x="178206" y="0"/>
                  </a:moveTo>
                  <a:lnTo>
                    <a:pt x="4533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3" y="778216"/>
                  </a:lnTo>
                  <a:lnTo>
                    <a:pt x="178193" y="778216"/>
                  </a:lnTo>
                  <a:lnTo>
                    <a:pt x="182723" y="773060"/>
                  </a:lnTo>
                  <a:lnTo>
                    <a:pt x="182778" y="5105"/>
                  </a:lnTo>
                  <a:lnTo>
                    <a:pt x="182257" y="2729"/>
                  </a:lnTo>
                  <a:lnTo>
                    <a:pt x="180492" y="1027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0" name="object 1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57055" y="4538061"/>
              <a:ext cx="140577" cy="16892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57055" y="4819486"/>
              <a:ext cx="140577" cy="16893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57055" y="5100913"/>
              <a:ext cx="140576" cy="168945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2611615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69" h="783589">
                  <a:moveTo>
                    <a:pt x="191770" y="13004"/>
                  </a:moveTo>
                  <a:lnTo>
                    <a:pt x="189293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63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72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616822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80" h="778510">
                  <a:moveTo>
                    <a:pt x="178192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79" y="778216"/>
                  </a:lnTo>
                  <a:lnTo>
                    <a:pt x="182709" y="773060"/>
                  </a:lnTo>
                  <a:lnTo>
                    <a:pt x="182764" y="5105"/>
                  </a:lnTo>
                  <a:lnTo>
                    <a:pt x="182243" y="2729"/>
                  </a:lnTo>
                  <a:lnTo>
                    <a:pt x="180478" y="1027"/>
                  </a:lnTo>
                  <a:lnTo>
                    <a:pt x="178192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635310" y="4538061"/>
              <a:ext cx="140577" cy="168929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35310" y="4819486"/>
              <a:ext cx="140577" cy="16893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35310" y="5100913"/>
              <a:ext cx="140576" cy="168945"/>
            </a:xfrm>
            <a:prstGeom prst="rect">
              <a:avLst/>
            </a:prstGeom>
          </p:spPr>
        </p:pic>
        <p:sp>
          <p:nvSpPr>
            <p:cNvPr id="178" name="object 178"/>
            <p:cNvSpPr/>
            <p:nvPr/>
          </p:nvSpPr>
          <p:spPr>
            <a:xfrm>
              <a:off x="2889872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69" h="783589">
                  <a:moveTo>
                    <a:pt x="191770" y="13004"/>
                  </a:moveTo>
                  <a:lnTo>
                    <a:pt x="189293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63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410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895075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80" h="778510">
                  <a:moveTo>
                    <a:pt x="178193" y="0"/>
                  </a:moveTo>
                  <a:lnTo>
                    <a:pt x="4533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3" y="778216"/>
                  </a:lnTo>
                  <a:lnTo>
                    <a:pt x="178181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4" y="2729"/>
                  </a:lnTo>
                  <a:lnTo>
                    <a:pt x="180492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0" name="object 1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13565" y="4538061"/>
              <a:ext cx="140588" cy="16892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13565" y="4819486"/>
              <a:ext cx="140588" cy="16893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13565" y="5100913"/>
              <a:ext cx="140588" cy="168945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3168129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70" y="13004"/>
                  </a:moveTo>
                  <a:lnTo>
                    <a:pt x="189280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410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3173331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1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4" y="2729"/>
                  </a:lnTo>
                  <a:lnTo>
                    <a:pt x="180492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5" name="object 1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91822" y="4538061"/>
              <a:ext cx="140589" cy="1689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91822" y="4819486"/>
              <a:ext cx="140589" cy="16893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91822" y="5100913"/>
              <a:ext cx="140589" cy="168945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3446386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70" y="13004"/>
                  </a:moveTo>
                  <a:lnTo>
                    <a:pt x="189306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85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451585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20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2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6" y="2729"/>
                  </a:lnTo>
                  <a:lnTo>
                    <a:pt x="180493" y="1027"/>
                  </a:lnTo>
                  <a:lnTo>
                    <a:pt x="178220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70089" y="4538061"/>
              <a:ext cx="140576" cy="168929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70089" y="4819486"/>
              <a:ext cx="140576" cy="168930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70089" y="5100913"/>
              <a:ext cx="140576" cy="168945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3724643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280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47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3729842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07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24" y="773060"/>
                  </a:lnTo>
                  <a:lnTo>
                    <a:pt x="182779" y="5105"/>
                  </a:lnTo>
                  <a:lnTo>
                    <a:pt x="182257" y="2729"/>
                  </a:lnTo>
                  <a:lnTo>
                    <a:pt x="180493" y="1027"/>
                  </a:lnTo>
                  <a:lnTo>
                    <a:pt x="178207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5" name="object 1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748345" y="4538061"/>
              <a:ext cx="140577" cy="16892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48345" y="4819486"/>
              <a:ext cx="140577" cy="168930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748345" y="5100913"/>
              <a:ext cx="140576" cy="168945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4002900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280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97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47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4008099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06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22" y="773060"/>
                  </a:lnTo>
                  <a:lnTo>
                    <a:pt x="182778" y="5105"/>
                  </a:lnTo>
                  <a:lnTo>
                    <a:pt x="182257" y="2729"/>
                  </a:lnTo>
                  <a:lnTo>
                    <a:pt x="180492" y="1027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0" name="object 20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26599" y="4538061"/>
              <a:ext cx="140577" cy="168929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026599" y="4819486"/>
              <a:ext cx="140577" cy="168930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026599" y="5100913"/>
              <a:ext cx="140576" cy="168945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4281144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306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63" y="778344"/>
                  </a:lnTo>
                  <a:lnTo>
                    <a:pt x="4597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72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4286354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06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93" y="778216"/>
                  </a:lnTo>
                  <a:lnTo>
                    <a:pt x="182723" y="773060"/>
                  </a:lnTo>
                  <a:lnTo>
                    <a:pt x="182778" y="5105"/>
                  </a:lnTo>
                  <a:lnTo>
                    <a:pt x="182257" y="2729"/>
                  </a:lnTo>
                  <a:lnTo>
                    <a:pt x="180492" y="1027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5" name="object 20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304854" y="4538061"/>
              <a:ext cx="140577" cy="168929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304854" y="4819486"/>
              <a:ext cx="140577" cy="16893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304854" y="5100913"/>
              <a:ext cx="140577" cy="168945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4326921" y="3854315"/>
              <a:ext cx="2873375" cy="387985"/>
            </a:xfrm>
            <a:custGeom>
              <a:avLst/>
              <a:gdLst/>
              <a:ahLst/>
              <a:cxnLst/>
              <a:rect l="l" t="t" r="r" b="b"/>
              <a:pathLst>
                <a:path w="2873375" h="387985">
                  <a:moveTo>
                    <a:pt x="1437639" y="0"/>
                  </a:moveTo>
                  <a:lnTo>
                    <a:pt x="1434476" y="139"/>
                  </a:lnTo>
                  <a:lnTo>
                    <a:pt x="1433" y="369303"/>
                  </a:lnTo>
                  <a:lnTo>
                    <a:pt x="0" y="371144"/>
                  </a:lnTo>
                  <a:lnTo>
                    <a:pt x="0" y="385584"/>
                  </a:lnTo>
                  <a:lnTo>
                    <a:pt x="2081" y="387654"/>
                  </a:lnTo>
                  <a:lnTo>
                    <a:pt x="33628" y="387654"/>
                  </a:lnTo>
                  <a:lnTo>
                    <a:pt x="1434476" y="26771"/>
                  </a:lnTo>
                  <a:lnTo>
                    <a:pt x="1437639" y="26644"/>
                  </a:lnTo>
                  <a:lnTo>
                    <a:pt x="1541107" y="26644"/>
                  </a:lnTo>
                  <a:lnTo>
                    <a:pt x="1437639" y="0"/>
                  </a:lnTo>
                  <a:close/>
                </a:path>
                <a:path w="2873375" h="387985">
                  <a:moveTo>
                    <a:pt x="1541107" y="26644"/>
                  </a:moveTo>
                  <a:lnTo>
                    <a:pt x="1437639" y="26644"/>
                  </a:lnTo>
                  <a:lnTo>
                    <a:pt x="1439708" y="27038"/>
                  </a:lnTo>
                  <a:lnTo>
                    <a:pt x="2839553" y="387654"/>
                  </a:lnTo>
                  <a:lnTo>
                    <a:pt x="2871100" y="387654"/>
                  </a:lnTo>
                  <a:lnTo>
                    <a:pt x="2873159" y="385584"/>
                  </a:lnTo>
                  <a:lnTo>
                    <a:pt x="2873159" y="371144"/>
                  </a:lnTo>
                  <a:lnTo>
                    <a:pt x="2871735" y="369303"/>
                  </a:lnTo>
                  <a:lnTo>
                    <a:pt x="1541107" y="2664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4364442" y="3877255"/>
              <a:ext cx="2798445" cy="392430"/>
            </a:xfrm>
            <a:custGeom>
              <a:avLst/>
              <a:gdLst/>
              <a:ahLst/>
              <a:cxnLst/>
              <a:rect l="l" t="t" r="r" b="b"/>
              <a:pathLst>
                <a:path w="2798445" h="392429">
                  <a:moveTo>
                    <a:pt x="1399108" y="0"/>
                  </a:moveTo>
                  <a:lnTo>
                    <a:pt x="1511" y="359409"/>
                  </a:lnTo>
                  <a:lnTo>
                    <a:pt x="0" y="363219"/>
                  </a:lnTo>
                  <a:lnTo>
                    <a:pt x="10083" y="391159"/>
                  </a:lnTo>
                  <a:lnTo>
                    <a:pt x="12522" y="392429"/>
                  </a:lnTo>
                  <a:lnTo>
                    <a:pt x="104203" y="369569"/>
                  </a:lnTo>
                  <a:lnTo>
                    <a:pt x="141173" y="369569"/>
                  </a:lnTo>
                  <a:lnTo>
                    <a:pt x="141173" y="359409"/>
                  </a:lnTo>
                  <a:lnTo>
                    <a:pt x="186347" y="347979"/>
                  </a:lnTo>
                  <a:lnTo>
                    <a:pt x="223316" y="347979"/>
                  </a:lnTo>
                  <a:lnTo>
                    <a:pt x="223316" y="339089"/>
                  </a:lnTo>
                  <a:lnTo>
                    <a:pt x="274015" y="325119"/>
                  </a:lnTo>
                  <a:lnTo>
                    <a:pt x="310984" y="325119"/>
                  </a:lnTo>
                  <a:lnTo>
                    <a:pt x="310984" y="316229"/>
                  </a:lnTo>
                  <a:lnTo>
                    <a:pt x="361111" y="303529"/>
                  </a:lnTo>
                  <a:lnTo>
                    <a:pt x="398081" y="303529"/>
                  </a:lnTo>
                  <a:lnTo>
                    <a:pt x="398081" y="293369"/>
                  </a:lnTo>
                  <a:lnTo>
                    <a:pt x="447319" y="280669"/>
                  </a:lnTo>
                  <a:lnTo>
                    <a:pt x="484289" y="280669"/>
                  </a:lnTo>
                  <a:lnTo>
                    <a:pt x="484289" y="271779"/>
                  </a:lnTo>
                  <a:lnTo>
                    <a:pt x="529463" y="260349"/>
                  </a:lnTo>
                  <a:lnTo>
                    <a:pt x="566432" y="260349"/>
                  </a:lnTo>
                  <a:lnTo>
                    <a:pt x="566432" y="250189"/>
                  </a:lnTo>
                  <a:lnTo>
                    <a:pt x="617131" y="237489"/>
                  </a:lnTo>
                  <a:lnTo>
                    <a:pt x="654100" y="237489"/>
                  </a:lnTo>
                  <a:lnTo>
                    <a:pt x="654100" y="227329"/>
                  </a:lnTo>
                  <a:lnTo>
                    <a:pt x="704227" y="214629"/>
                  </a:lnTo>
                  <a:lnTo>
                    <a:pt x="741197" y="214629"/>
                  </a:lnTo>
                  <a:lnTo>
                    <a:pt x="741197" y="205739"/>
                  </a:lnTo>
                  <a:lnTo>
                    <a:pt x="782142" y="194309"/>
                  </a:lnTo>
                  <a:lnTo>
                    <a:pt x="819111" y="194309"/>
                  </a:lnTo>
                  <a:lnTo>
                    <a:pt x="819111" y="185419"/>
                  </a:lnTo>
                  <a:lnTo>
                    <a:pt x="864298" y="173989"/>
                  </a:lnTo>
                  <a:lnTo>
                    <a:pt x="901255" y="173989"/>
                  </a:lnTo>
                  <a:lnTo>
                    <a:pt x="901255" y="163829"/>
                  </a:lnTo>
                  <a:lnTo>
                    <a:pt x="951966" y="151129"/>
                  </a:lnTo>
                  <a:lnTo>
                    <a:pt x="988936" y="151129"/>
                  </a:lnTo>
                  <a:lnTo>
                    <a:pt x="988936" y="140969"/>
                  </a:lnTo>
                  <a:lnTo>
                    <a:pt x="1039050" y="128269"/>
                  </a:lnTo>
                  <a:lnTo>
                    <a:pt x="1076007" y="128269"/>
                  </a:lnTo>
                  <a:lnTo>
                    <a:pt x="1076007" y="119379"/>
                  </a:lnTo>
                  <a:lnTo>
                    <a:pt x="1125270" y="106679"/>
                  </a:lnTo>
                  <a:lnTo>
                    <a:pt x="1162227" y="106679"/>
                  </a:lnTo>
                  <a:lnTo>
                    <a:pt x="1162227" y="96519"/>
                  </a:lnTo>
                  <a:lnTo>
                    <a:pt x="1207414" y="85089"/>
                  </a:lnTo>
                  <a:lnTo>
                    <a:pt x="1244371" y="85089"/>
                  </a:lnTo>
                  <a:lnTo>
                    <a:pt x="1244371" y="76199"/>
                  </a:lnTo>
                  <a:lnTo>
                    <a:pt x="1295082" y="62229"/>
                  </a:lnTo>
                  <a:lnTo>
                    <a:pt x="1332052" y="62229"/>
                  </a:lnTo>
                  <a:lnTo>
                    <a:pt x="1332052" y="53339"/>
                  </a:lnTo>
                  <a:lnTo>
                    <a:pt x="1399057" y="35559"/>
                  </a:lnTo>
                  <a:lnTo>
                    <a:pt x="1537377" y="35559"/>
                  </a:lnTo>
                  <a:lnTo>
                    <a:pt x="1399108" y="0"/>
                  </a:lnTo>
                  <a:close/>
                </a:path>
                <a:path w="2798445" h="392429">
                  <a:moveTo>
                    <a:pt x="2795845" y="369569"/>
                  </a:moveTo>
                  <a:lnTo>
                    <a:pt x="2693923" y="369569"/>
                  </a:lnTo>
                  <a:lnTo>
                    <a:pt x="2785592" y="392429"/>
                  </a:lnTo>
                  <a:lnTo>
                    <a:pt x="2788043" y="391159"/>
                  </a:lnTo>
                  <a:lnTo>
                    <a:pt x="2795845" y="369569"/>
                  </a:lnTo>
                  <a:close/>
                </a:path>
                <a:path w="2798445" h="392429">
                  <a:moveTo>
                    <a:pt x="141173" y="369569"/>
                  </a:moveTo>
                  <a:lnTo>
                    <a:pt x="104203" y="369569"/>
                  </a:lnTo>
                  <a:lnTo>
                    <a:pt x="104203" y="382269"/>
                  </a:lnTo>
                  <a:lnTo>
                    <a:pt x="106794" y="384809"/>
                  </a:lnTo>
                  <a:lnTo>
                    <a:pt x="109207" y="383539"/>
                  </a:lnTo>
                  <a:lnTo>
                    <a:pt x="138684" y="375919"/>
                  </a:lnTo>
                  <a:lnTo>
                    <a:pt x="140144" y="374649"/>
                  </a:lnTo>
                  <a:lnTo>
                    <a:pt x="141173" y="373379"/>
                  </a:lnTo>
                  <a:lnTo>
                    <a:pt x="141173" y="369569"/>
                  </a:lnTo>
                  <a:close/>
                </a:path>
                <a:path w="2798445" h="392429">
                  <a:moveTo>
                    <a:pt x="2752172" y="347979"/>
                  </a:moveTo>
                  <a:lnTo>
                    <a:pt x="2611793" y="347979"/>
                  </a:lnTo>
                  <a:lnTo>
                    <a:pt x="2656966" y="359409"/>
                  </a:lnTo>
                  <a:lnTo>
                    <a:pt x="2656966" y="373379"/>
                  </a:lnTo>
                  <a:lnTo>
                    <a:pt x="2657983" y="374649"/>
                  </a:lnTo>
                  <a:lnTo>
                    <a:pt x="2659443" y="375919"/>
                  </a:lnTo>
                  <a:lnTo>
                    <a:pt x="2688907" y="383539"/>
                  </a:lnTo>
                  <a:lnTo>
                    <a:pt x="2691345" y="384809"/>
                  </a:lnTo>
                  <a:lnTo>
                    <a:pt x="2693923" y="382269"/>
                  </a:lnTo>
                  <a:lnTo>
                    <a:pt x="2693923" y="369569"/>
                  </a:lnTo>
                  <a:lnTo>
                    <a:pt x="2795845" y="369569"/>
                  </a:lnTo>
                  <a:lnTo>
                    <a:pt x="2798140" y="363219"/>
                  </a:lnTo>
                  <a:lnTo>
                    <a:pt x="2796616" y="359409"/>
                  </a:lnTo>
                  <a:lnTo>
                    <a:pt x="2752172" y="347979"/>
                  </a:lnTo>
                  <a:close/>
                </a:path>
                <a:path w="2798445" h="392429">
                  <a:moveTo>
                    <a:pt x="223316" y="347979"/>
                  </a:moveTo>
                  <a:lnTo>
                    <a:pt x="186347" y="347979"/>
                  </a:lnTo>
                  <a:lnTo>
                    <a:pt x="186347" y="361949"/>
                  </a:lnTo>
                  <a:lnTo>
                    <a:pt x="188925" y="363219"/>
                  </a:lnTo>
                  <a:lnTo>
                    <a:pt x="191350" y="361949"/>
                  </a:lnTo>
                  <a:lnTo>
                    <a:pt x="220840" y="354329"/>
                  </a:lnTo>
                  <a:lnTo>
                    <a:pt x="222275" y="354329"/>
                  </a:lnTo>
                  <a:lnTo>
                    <a:pt x="223316" y="353059"/>
                  </a:lnTo>
                  <a:lnTo>
                    <a:pt x="223316" y="347979"/>
                  </a:lnTo>
                  <a:close/>
                </a:path>
                <a:path w="2798445" h="392429">
                  <a:moveTo>
                    <a:pt x="2663285" y="325119"/>
                  </a:moveTo>
                  <a:lnTo>
                    <a:pt x="2524124" y="325119"/>
                  </a:lnTo>
                  <a:lnTo>
                    <a:pt x="2574823" y="339089"/>
                  </a:lnTo>
                  <a:lnTo>
                    <a:pt x="2574823" y="353059"/>
                  </a:lnTo>
                  <a:lnTo>
                    <a:pt x="2575839" y="354329"/>
                  </a:lnTo>
                  <a:lnTo>
                    <a:pt x="2577299" y="354329"/>
                  </a:lnTo>
                  <a:lnTo>
                    <a:pt x="2606789" y="361949"/>
                  </a:lnTo>
                  <a:lnTo>
                    <a:pt x="2609202" y="363219"/>
                  </a:lnTo>
                  <a:lnTo>
                    <a:pt x="2611793" y="361949"/>
                  </a:lnTo>
                  <a:lnTo>
                    <a:pt x="2611793" y="347979"/>
                  </a:lnTo>
                  <a:lnTo>
                    <a:pt x="2752172" y="347979"/>
                  </a:lnTo>
                  <a:lnTo>
                    <a:pt x="2663285" y="325119"/>
                  </a:lnTo>
                  <a:close/>
                </a:path>
                <a:path w="2798445" h="392429">
                  <a:moveTo>
                    <a:pt x="310984" y="325119"/>
                  </a:moveTo>
                  <a:lnTo>
                    <a:pt x="274015" y="325119"/>
                  </a:lnTo>
                  <a:lnTo>
                    <a:pt x="274015" y="339089"/>
                  </a:lnTo>
                  <a:lnTo>
                    <a:pt x="276593" y="340359"/>
                  </a:lnTo>
                  <a:lnTo>
                    <a:pt x="279031" y="340359"/>
                  </a:lnTo>
                  <a:lnTo>
                    <a:pt x="308508" y="332739"/>
                  </a:lnTo>
                  <a:lnTo>
                    <a:pt x="309943" y="331469"/>
                  </a:lnTo>
                  <a:lnTo>
                    <a:pt x="310984" y="330199"/>
                  </a:lnTo>
                  <a:lnTo>
                    <a:pt x="310984" y="325119"/>
                  </a:lnTo>
                  <a:close/>
                </a:path>
                <a:path w="2798445" h="392429">
                  <a:moveTo>
                    <a:pt x="2579335" y="303529"/>
                  </a:moveTo>
                  <a:lnTo>
                    <a:pt x="2437028" y="303529"/>
                  </a:lnTo>
                  <a:lnTo>
                    <a:pt x="2487155" y="316229"/>
                  </a:lnTo>
                  <a:lnTo>
                    <a:pt x="2487155" y="330199"/>
                  </a:lnTo>
                  <a:lnTo>
                    <a:pt x="2488171" y="331469"/>
                  </a:lnTo>
                  <a:lnTo>
                    <a:pt x="2489631" y="332739"/>
                  </a:lnTo>
                  <a:lnTo>
                    <a:pt x="2519108" y="340359"/>
                  </a:lnTo>
                  <a:lnTo>
                    <a:pt x="2521534" y="340359"/>
                  </a:lnTo>
                  <a:lnTo>
                    <a:pt x="2524124" y="339089"/>
                  </a:lnTo>
                  <a:lnTo>
                    <a:pt x="2524124" y="325119"/>
                  </a:lnTo>
                  <a:lnTo>
                    <a:pt x="2663285" y="325119"/>
                  </a:lnTo>
                  <a:lnTo>
                    <a:pt x="2579335" y="303529"/>
                  </a:lnTo>
                  <a:close/>
                </a:path>
                <a:path w="2798445" h="392429">
                  <a:moveTo>
                    <a:pt x="398081" y="303529"/>
                  </a:moveTo>
                  <a:lnTo>
                    <a:pt x="361111" y="303529"/>
                  </a:lnTo>
                  <a:lnTo>
                    <a:pt x="361111" y="316229"/>
                  </a:lnTo>
                  <a:lnTo>
                    <a:pt x="363677" y="318769"/>
                  </a:lnTo>
                  <a:lnTo>
                    <a:pt x="366115" y="317499"/>
                  </a:lnTo>
                  <a:lnTo>
                    <a:pt x="395592" y="309879"/>
                  </a:lnTo>
                  <a:lnTo>
                    <a:pt x="397040" y="308609"/>
                  </a:lnTo>
                  <a:lnTo>
                    <a:pt x="398081" y="307339"/>
                  </a:lnTo>
                  <a:lnTo>
                    <a:pt x="398081" y="303529"/>
                  </a:lnTo>
                  <a:close/>
                </a:path>
                <a:path w="2798445" h="392429">
                  <a:moveTo>
                    <a:pt x="2490448" y="280669"/>
                  </a:moveTo>
                  <a:lnTo>
                    <a:pt x="2350808" y="280669"/>
                  </a:lnTo>
                  <a:lnTo>
                    <a:pt x="2400058" y="293369"/>
                  </a:lnTo>
                  <a:lnTo>
                    <a:pt x="2400058" y="307339"/>
                  </a:lnTo>
                  <a:lnTo>
                    <a:pt x="2401087" y="308609"/>
                  </a:lnTo>
                  <a:lnTo>
                    <a:pt x="2402546" y="309879"/>
                  </a:lnTo>
                  <a:lnTo>
                    <a:pt x="2432024" y="317499"/>
                  </a:lnTo>
                  <a:lnTo>
                    <a:pt x="2434437" y="318769"/>
                  </a:lnTo>
                  <a:lnTo>
                    <a:pt x="2437028" y="316229"/>
                  </a:lnTo>
                  <a:lnTo>
                    <a:pt x="2437028" y="303529"/>
                  </a:lnTo>
                  <a:lnTo>
                    <a:pt x="2579335" y="303529"/>
                  </a:lnTo>
                  <a:lnTo>
                    <a:pt x="2490448" y="280669"/>
                  </a:lnTo>
                  <a:close/>
                </a:path>
                <a:path w="2798445" h="392429">
                  <a:moveTo>
                    <a:pt x="484289" y="280669"/>
                  </a:moveTo>
                  <a:lnTo>
                    <a:pt x="447319" y="280669"/>
                  </a:lnTo>
                  <a:lnTo>
                    <a:pt x="447319" y="294639"/>
                  </a:lnTo>
                  <a:lnTo>
                    <a:pt x="449910" y="295909"/>
                  </a:lnTo>
                  <a:lnTo>
                    <a:pt x="452323" y="294639"/>
                  </a:lnTo>
                  <a:lnTo>
                    <a:pt x="481812" y="287019"/>
                  </a:lnTo>
                  <a:lnTo>
                    <a:pt x="483260" y="287019"/>
                  </a:lnTo>
                  <a:lnTo>
                    <a:pt x="484289" y="285749"/>
                  </a:lnTo>
                  <a:lnTo>
                    <a:pt x="484289" y="280669"/>
                  </a:lnTo>
                  <a:close/>
                </a:path>
                <a:path w="2798445" h="392429">
                  <a:moveTo>
                    <a:pt x="2411437" y="260349"/>
                  </a:moveTo>
                  <a:lnTo>
                    <a:pt x="2268664" y="260349"/>
                  </a:lnTo>
                  <a:lnTo>
                    <a:pt x="2313838" y="271779"/>
                  </a:lnTo>
                  <a:lnTo>
                    <a:pt x="2313838" y="285749"/>
                  </a:lnTo>
                  <a:lnTo>
                    <a:pt x="2314867" y="287019"/>
                  </a:lnTo>
                  <a:lnTo>
                    <a:pt x="2316314" y="287019"/>
                  </a:lnTo>
                  <a:lnTo>
                    <a:pt x="2345791" y="294639"/>
                  </a:lnTo>
                  <a:lnTo>
                    <a:pt x="2348230" y="295909"/>
                  </a:lnTo>
                  <a:lnTo>
                    <a:pt x="2350808" y="294639"/>
                  </a:lnTo>
                  <a:lnTo>
                    <a:pt x="2350808" y="280669"/>
                  </a:lnTo>
                  <a:lnTo>
                    <a:pt x="2490448" y="280669"/>
                  </a:lnTo>
                  <a:lnTo>
                    <a:pt x="2411437" y="260349"/>
                  </a:lnTo>
                  <a:close/>
                </a:path>
                <a:path w="2798445" h="392429">
                  <a:moveTo>
                    <a:pt x="566432" y="260349"/>
                  </a:moveTo>
                  <a:lnTo>
                    <a:pt x="529463" y="260349"/>
                  </a:lnTo>
                  <a:lnTo>
                    <a:pt x="529463" y="273049"/>
                  </a:lnTo>
                  <a:lnTo>
                    <a:pt x="532053" y="274319"/>
                  </a:lnTo>
                  <a:lnTo>
                    <a:pt x="534466" y="274319"/>
                  </a:lnTo>
                  <a:lnTo>
                    <a:pt x="563956" y="266699"/>
                  </a:lnTo>
                  <a:lnTo>
                    <a:pt x="565416" y="265429"/>
                  </a:lnTo>
                  <a:lnTo>
                    <a:pt x="566432" y="264159"/>
                  </a:lnTo>
                  <a:lnTo>
                    <a:pt x="566432" y="260349"/>
                  </a:lnTo>
                  <a:close/>
                </a:path>
                <a:path w="2798445" h="392429">
                  <a:moveTo>
                    <a:pt x="2322549" y="237489"/>
                  </a:moveTo>
                  <a:lnTo>
                    <a:pt x="2180983" y="237489"/>
                  </a:lnTo>
                  <a:lnTo>
                    <a:pt x="2231694" y="250189"/>
                  </a:lnTo>
                  <a:lnTo>
                    <a:pt x="2231694" y="264159"/>
                  </a:lnTo>
                  <a:lnTo>
                    <a:pt x="2232723" y="265429"/>
                  </a:lnTo>
                  <a:lnTo>
                    <a:pt x="2234184" y="266699"/>
                  </a:lnTo>
                  <a:lnTo>
                    <a:pt x="2263647" y="274319"/>
                  </a:lnTo>
                  <a:lnTo>
                    <a:pt x="2266086" y="274319"/>
                  </a:lnTo>
                  <a:lnTo>
                    <a:pt x="2268664" y="273049"/>
                  </a:lnTo>
                  <a:lnTo>
                    <a:pt x="2268664" y="260349"/>
                  </a:lnTo>
                  <a:lnTo>
                    <a:pt x="2411437" y="260349"/>
                  </a:lnTo>
                  <a:lnTo>
                    <a:pt x="2322549" y="237489"/>
                  </a:lnTo>
                  <a:close/>
                </a:path>
                <a:path w="2798445" h="392429">
                  <a:moveTo>
                    <a:pt x="654100" y="237489"/>
                  </a:moveTo>
                  <a:lnTo>
                    <a:pt x="617131" y="237489"/>
                  </a:lnTo>
                  <a:lnTo>
                    <a:pt x="617131" y="250189"/>
                  </a:lnTo>
                  <a:lnTo>
                    <a:pt x="619720" y="252729"/>
                  </a:lnTo>
                  <a:lnTo>
                    <a:pt x="622147" y="251459"/>
                  </a:lnTo>
                  <a:lnTo>
                    <a:pt x="651624" y="243839"/>
                  </a:lnTo>
                  <a:lnTo>
                    <a:pt x="653084" y="243839"/>
                  </a:lnTo>
                  <a:lnTo>
                    <a:pt x="654100" y="241299"/>
                  </a:lnTo>
                  <a:lnTo>
                    <a:pt x="654100" y="237489"/>
                  </a:lnTo>
                  <a:close/>
                </a:path>
                <a:path w="2798445" h="392429">
                  <a:moveTo>
                    <a:pt x="2233662" y="214629"/>
                  </a:moveTo>
                  <a:lnTo>
                    <a:pt x="2093899" y="214629"/>
                  </a:lnTo>
                  <a:lnTo>
                    <a:pt x="2144014" y="227329"/>
                  </a:lnTo>
                  <a:lnTo>
                    <a:pt x="2144014" y="241299"/>
                  </a:lnTo>
                  <a:lnTo>
                    <a:pt x="2145055" y="243839"/>
                  </a:lnTo>
                  <a:lnTo>
                    <a:pt x="2146515" y="243839"/>
                  </a:lnTo>
                  <a:lnTo>
                    <a:pt x="2175979" y="251459"/>
                  </a:lnTo>
                  <a:lnTo>
                    <a:pt x="2178418" y="252729"/>
                  </a:lnTo>
                  <a:lnTo>
                    <a:pt x="2180983" y="250189"/>
                  </a:lnTo>
                  <a:lnTo>
                    <a:pt x="2180983" y="237489"/>
                  </a:lnTo>
                  <a:lnTo>
                    <a:pt x="2322549" y="237489"/>
                  </a:lnTo>
                  <a:lnTo>
                    <a:pt x="2233662" y="214629"/>
                  </a:lnTo>
                  <a:close/>
                </a:path>
                <a:path w="2798445" h="392429">
                  <a:moveTo>
                    <a:pt x="741197" y="214629"/>
                  </a:moveTo>
                  <a:lnTo>
                    <a:pt x="704227" y="214629"/>
                  </a:lnTo>
                  <a:lnTo>
                    <a:pt x="704227" y="228599"/>
                  </a:lnTo>
                  <a:lnTo>
                    <a:pt x="706818" y="229869"/>
                  </a:lnTo>
                  <a:lnTo>
                    <a:pt x="709231" y="228599"/>
                  </a:lnTo>
                  <a:lnTo>
                    <a:pt x="738708" y="220979"/>
                  </a:lnTo>
                  <a:lnTo>
                    <a:pt x="740168" y="220979"/>
                  </a:lnTo>
                  <a:lnTo>
                    <a:pt x="741197" y="219709"/>
                  </a:lnTo>
                  <a:lnTo>
                    <a:pt x="741197" y="214629"/>
                  </a:lnTo>
                  <a:close/>
                </a:path>
                <a:path w="2798445" h="392429">
                  <a:moveTo>
                    <a:pt x="2154651" y="194309"/>
                  </a:moveTo>
                  <a:lnTo>
                    <a:pt x="2015985" y="194309"/>
                  </a:lnTo>
                  <a:lnTo>
                    <a:pt x="2056942" y="205739"/>
                  </a:lnTo>
                  <a:lnTo>
                    <a:pt x="2056942" y="219709"/>
                  </a:lnTo>
                  <a:lnTo>
                    <a:pt x="2057971" y="220979"/>
                  </a:lnTo>
                  <a:lnTo>
                    <a:pt x="2059431" y="220979"/>
                  </a:lnTo>
                  <a:lnTo>
                    <a:pt x="2088896" y="228599"/>
                  </a:lnTo>
                  <a:lnTo>
                    <a:pt x="2091321" y="229869"/>
                  </a:lnTo>
                  <a:lnTo>
                    <a:pt x="2093899" y="228599"/>
                  </a:lnTo>
                  <a:lnTo>
                    <a:pt x="2093899" y="214629"/>
                  </a:lnTo>
                  <a:lnTo>
                    <a:pt x="2233662" y="214629"/>
                  </a:lnTo>
                  <a:lnTo>
                    <a:pt x="2154651" y="194309"/>
                  </a:lnTo>
                  <a:close/>
                </a:path>
                <a:path w="2798445" h="392429">
                  <a:moveTo>
                    <a:pt x="819111" y="194309"/>
                  </a:moveTo>
                  <a:lnTo>
                    <a:pt x="782142" y="194309"/>
                  </a:lnTo>
                  <a:lnTo>
                    <a:pt x="782142" y="208279"/>
                  </a:lnTo>
                  <a:lnTo>
                    <a:pt x="784720" y="209549"/>
                  </a:lnTo>
                  <a:lnTo>
                    <a:pt x="787158" y="208279"/>
                  </a:lnTo>
                  <a:lnTo>
                    <a:pt x="816635" y="200659"/>
                  </a:lnTo>
                  <a:lnTo>
                    <a:pt x="818083" y="200659"/>
                  </a:lnTo>
                  <a:lnTo>
                    <a:pt x="819111" y="199389"/>
                  </a:lnTo>
                  <a:lnTo>
                    <a:pt x="819111" y="194309"/>
                  </a:lnTo>
                  <a:close/>
                </a:path>
                <a:path w="2798445" h="392429">
                  <a:moveTo>
                    <a:pt x="2075640" y="173989"/>
                  </a:moveTo>
                  <a:lnTo>
                    <a:pt x="1933841" y="173989"/>
                  </a:lnTo>
                  <a:lnTo>
                    <a:pt x="1979028" y="185419"/>
                  </a:lnTo>
                  <a:lnTo>
                    <a:pt x="1979028" y="199389"/>
                  </a:lnTo>
                  <a:lnTo>
                    <a:pt x="1980044" y="200659"/>
                  </a:lnTo>
                  <a:lnTo>
                    <a:pt x="1981504" y="200659"/>
                  </a:lnTo>
                  <a:lnTo>
                    <a:pt x="2010981" y="208279"/>
                  </a:lnTo>
                  <a:lnTo>
                    <a:pt x="2013394" y="209549"/>
                  </a:lnTo>
                  <a:lnTo>
                    <a:pt x="2015985" y="208279"/>
                  </a:lnTo>
                  <a:lnTo>
                    <a:pt x="2015985" y="194309"/>
                  </a:lnTo>
                  <a:lnTo>
                    <a:pt x="2154651" y="194309"/>
                  </a:lnTo>
                  <a:lnTo>
                    <a:pt x="2075640" y="173989"/>
                  </a:lnTo>
                  <a:close/>
                </a:path>
                <a:path w="2798445" h="392429">
                  <a:moveTo>
                    <a:pt x="901255" y="173989"/>
                  </a:moveTo>
                  <a:lnTo>
                    <a:pt x="864298" y="173989"/>
                  </a:lnTo>
                  <a:lnTo>
                    <a:pt x="864298" y="186689"/>
                  </a:lnTo>
                  <a:lnTo>
                    <a:pt x="866862" y="189229"/>
                  </a:lnTo>
                  <a:lnTo>
                    <a:pt x="869302" y="187959"/>
                  </a:lnTo>
                  <a:lnTo>
                    <a:pt x="898766" y="180339"/>
                  </a:lnTo>
                  <a:lnTo>
                    <a:pt x="900226" y="180339"/>
                  </a:lnTo>
                  <a:lnTo>
                    <a:pt x="901255" y="177799"/>
                  </a:lnTo>
                  <a:lnTo>
                    <a:pt x="901255" y="173989"/>
                  </a:lnTo>
                  <a:close/>
                </a:path>
                <a:path w="2798445" h="392429">
                  <a:moveTo>
                    <a:pt x="1986752" y="151129"/>
                  </a:moveTo>
                  <a:lnTo>
                    <a:pt x="1846173" y="151129"/>
                  </a:lnTo>
                  <a:lnTo>
                    <a:pt x="1896872" y="163829"/>
                  </a:lnTo>
                  <a:lnTo>
                    <a:pt x="1896872" y="177799"/>
                  </a:lnTo>
                  <a:lnTo>
                    <a:pt x="1897900" y="180339"/>
                  </a:lnTo>
                  <a:lnTo>
                    <a:pt x="1899361" y="180339"/>
                  </a:lnTo>
                  <a:lnTo>
                    <a:pt x="1928837" y="187959"/>
                  </a:lnTo>
                  <a:lnTo>
                    <a:pt x="1931249" y="189229"/>
                  </a:lnTo>
                  <a:lnTo>
                    <a:pt x="1933841" y="186689"/>
                  </a:lnTo>
                  <a:lnTo>
                    <a:pt x="1933841" y="173989"/>
                  </a:lnTo>
                  <a:lnTo>
                    <a:pt x="2075640" y="173989"/>
                  </a:lnTo>
                  <a:lnTo>
                    <a:pt x="1986752" y="151129"/>
                  </a:lnTo>
                  <a:close/>
                </a:path>
                <a:path w="2798445" h="392429">
                  <a:moveTo>
                    <a:pt x="988936" y="151129"/>
                  </a:moveTo>
                  <a:lnTo>
                    <a:pt x="951966" y="151129"/>
                  </a:lnTo>
                  <a:lnTo>
                    <a:pt x="951966" y="163829"/>
                  </a:lnTo>
                  <a:lnTo>
                    <a:pt x="954531" y="166369"/>
                  </a:lnTo>
                  <a:lnTo>
                    <a:pt x="956970" y="165099"/>
                  </a:lnTo>
                  <a:lnTo>
                    <a:pt x="986434" y="157479"/>
                  </a:lnTo>
                  <a:lnTo>
                    <a:pt x="987894" y="157479"/>
                  </a:lnTo>
                  <a:lnTo>
                    <a:pt x="988936" y="156209"/>
                  </a:lnTo>
                  <a:lnTo>
                    <a:pt x="988936" y="151129"/>
                  </a:lnTo>
                  <a:close/>
                </a:path>
                <a:path w="2798445" h="392429">
                  <a:moveTo>
                    <a:pt x="1897865" y="128269"/>
                  </a:moveTo>
                  <a:lnTo>
                    <a:pt x="1759089" y="128269"/>
                  </a:lnTo>
                  <a:lnTo>
                    <a:pt x="1809202" y="140969"/>
                  </a:lnTo>
                  <a:lnTo>
                    <a:pt x="1809202" y="156209"/>
                  </a:lnTo>
                  <a:lnTo>
                    <a:pt x="1810232" y="157479"/>
                  </a:lnTo>
                  <a:lnTo>
                    <a:pt x="1811693" y="157479"/>
                  </a:lnTo>
                  <a:lnTo>
                    <a:pt x="1841169" y="165099"/>
                  </a:lnTo>
                  <a:lnTo>
                    <a:pt x="1843582" y="166369"/>
                  </a:lnTo>
                  <a:lnTo>
                    <a:pt x="1846173" y="163829"/>
                  </a:lnTo>
                  <a:lnTo>
                    <a:pt x="1846173" y="151129"/>
                  </a:lnTo>
                  <a:lnTo>
                    <a:pt x="1986752" y="151129"/>
                  </a:lnTo>
                  <a:lnTo>
                    <a:pt x="1897865" y="128269"/>
                  </a:lnTo>
                  <a:close/>
                </a:path>
                <a:path w="2798445" h="392429">
                  <a:moveTo>
                    <a:pt x="1076007" y="128269"/>
                  </a:moveTo>
                  <a:lnTo>
                    <a:pt x="1039050" y="128269"/>
                  </a:lnTo>
                  <a:lnTo>
                    <a:pt x="1039050" y="142239"/>
                  </a:lnTo>
                  <a:lnTo>
                    <a:pt x="1041628" y="143509"/>
                  </a:lnTo>
                  <a:lnTo>
                    <a:pt x="1044066" y="142239"/>
                  </a:lnTo>
                  <a:lnTo>
                    <a:pt x="1073530" y="134619"/>
                  </a:lnTo>
                  <a:lnTo>
                    <a:pt x="1074991" y="134619"/>
                  </a:lnTo>
                  <a:lnTo>
                    <a:pt x="1076007" y="133349"/>
                  </a:lnTo>
                  <a:lnTo>
                    <a:pt x="1076007" y="128269"/>
                  </a:lnTo>
                  <a:close/>
                </a:path>
                <a:path w="2798445" h="392429">
                  <a:moveTo>
                    <a:pt x="1813916" y="106679"/>
                  </a:moveTo>
                  <a:lnTo>
                    <a:pt x="1672856" y="106679"/>
                  </a:lnTo>
                  <a:lnTo>
                    <a:pt x="1722119" y="119379"/>
                  </a:lnTo>
                  <a:lnTo>
                    <a:pt x="1722119" y="133349"/>
                  </a:lnTo>
                  <a:lnTo>
                    <a:pt x="1723136" y="134619"/>
                  </a:lnTo>
                  <a:lnTo>
                    <a:pt x="1724596" y="134619"/>
                  </a:lnTo>
                  <a:lnTo>
                    <a:pt x="1754073" y="142239"/>
                  </a:lnTo>
                  <a:lnTo>
                    <a:pt x="1756498" y="143509"/>
                  </a:lnTo>
                  <a:lnTo>
                    <a:pt x="1759089" y="142239"/>
                  </a:lnTo>
                  <a:lnTo>
                    <a:pt x="1759089" y="128269"/>
                  </a:lnTo>
                  <a:lnTo>
                    <a:pt x="1897865" y="128269"/>
                  </a:lnTo>
                  <a:lnTo>
                    <a:pt x="1813916" y="106679"/>
                  </a:lnTo>
                  <a:close/>
                </a:path>
                <a:path w="2798445" h="392429">
                  <a:moveTo>
                    <a:pt x="1162227" y="106679"/>
                  </a:moveTo>
                  <a:lnTo>
                    <a:pt x="1125270" y="106679"/>
                  </a:lnTo>
                  <a:lnTo>
                    <a:pt x="1125270" y="119379"/>
                  </a:lnTo>
                  <a:lnTo>
                    <a:pt x="1127848" y="121919"/>
                  </a:lnTo>
                  <a:lnTo>
                    <a:pt x="1130274" y="120649"/>
                  </a:lnTo>
                  <a:lnTo>
                    <a:pt x="1159751" y="113029"/>
                  </a:lnTo>
                  <a:lnTo>
                    <a:pt x="1161211" y="111759"/>
                  </a:lnTo>
                  <a:lnTo>
                    <a:pt x="1162227" y="110489"/>
                  </a:lnTo>
                  <a:lnTo>
                    <a:pt x="1162227" y="106679"/>
                  </a:lnTo>
                  <a:close/>
                </a:path>
                <a:path w="2798445" h="392429">
                  <a:moveTo>
                    <a:pt x="1729966" y="85089"/>
                  </a:moveTo>
                  <a:lnTo>
                    <a:pt x="1590725" y="85089"/>
                  </a:lnTo>
                  <a:lnTo>
                    <a:pt x="1635887" y="96519"/>
                  </a:lnTo>
                  <a:lnTo>
                    <a:pt x="1635887" y="110489"/>
                  </a:lnTo>
                  <a:lnTo>
                    <a:pt x="1636928" y="111759"/>
                  </a:lnTo>
                  <a:lnTo>
                    <a:pt x="1638387" y="113029"/>
                  </a:lnTo>
                  <a:lnTo>
                    <a:pt x="1667852" y="120649"/>
                  </a:lnTo>
                  <a:lnTo>
                    <a:pt x="1670278" y="121919"/>
                  </a:lnTo>
                  <a:lnTo>
                    <a:pt x="1672856" y="119379"/>
                  </a:lnTo>
                  <a:lnTo>
                    <a:pt x="1672856" y="106679"/>
                  </a:lnTo>
                  <a:lnTo>
                    <a:pt x="1813916" y="106679"/>
                  </a:lnTo>
                  <a:lnTo>
                    <a:pt x="1729966" y="85089"/>
                  </a:lnTo>
                  <a:close/>
                </a:path>
                <a:path w="2798445" h="392429">
                  <a:moveTo>
                    <a:pt x="1244371" y="85089"/>
                  </a:moveTo>
                  <a:lnTo>
                    <a:pt x="1207414" y="85089"/>
                  </a:lnTo>
                  <a:lnTo>
                    <a:pt x="1207414" y="99059"/>
                  </a:lnTo>
                  <a:lnTo>
                    <a:pt x="1209979" y="100329"/>
                  </a:lnTo>
                  <a:lnTo>
                    <a:pt x="1212418" y="99059"/>
                  </a:lnTo>
                  <a:lnTo>
                    <a:pt x="1241894" y="91439"/>
                  </a:lnTo>
                  <a:lnTo>
                    <a:pt x="1243342" y="91439"/>
                  </a:lnTo>
                  <a:lnTo>
                    <a:pt x="1244371" y="90169"/>
                  </a:lnTo>
                  <a:lnTo>
                    <a:pt x="1244371" y="85089"/>
                  </a:lnTo>
                  <a:close/>
                </a:path>
                <a:path w="2798445" h="392429">
                  <a:moveTo>
                    <a:pt x="1641079" y="62229"/>
                  </a:moveTo>
                  <a:lnTo>
                    <a:pt x="1503057" y="62229"/>
                  </a:lnTo>
                  <a:lnTo>
                    <a:pt x="1553756" y="76199"/>
                  </a:lnTo>
                  <a:lnTo>
                    <a:pt x="1553756" y="90169"/>
                  </a:lnTo>
                  <a:lnTo>
                    <a:pt x="1554784" y="91439"/>
                  </a:lnTo>
                  <a:lnTo>
                    <a:pt x="1556245" y="91439"/>
                  </a:lnTo>
                  <a:lnTo>
                    <a:pt x="1585709" y="99059"/>
                  </a:lnTo>
                  <a:lnTo>
                    <a:pt x="1588135" y="100329"/>
                  </a:lnTo>
                  <a:lnTo>
                    <a:pt x="1590725" y="99059"/>
                  </a:lnTo>
                  <a:lnTo>
                    <a:pt x="1590725" y="85089"/>
                  </a:lnTo>
                  <a:lnTo>
                    <a:pt x="1729966" y="85089"/>
                  </a:lnTo>
                  <a:lnTo>
                    <a:pt x="1641079" y="62229"/>
                  </a:lnTo>
                  <a:close/>
                </a:path>
                <a:path w="2798445" h="392429">
                  <a:moveTo>
                    <a:pt x="1332052" y="62229"/>
                  </a:moveTo>
                  <a:lnTo>
                    <a:pt x="1295082" y="62229"/>
                  </a:lnTo>
                  <a:lnTo>
                    <a:pt x="1295082" y="76199"/>
                  </a:lnTo>
                  <a:lnTo>
                    <a:pt x="1297660" y="77469"/>
                  </a:lnTo>
                  <a:lnTo>
                    <a:pt x="1300086" y="76199"/>
                  </a:lnTo>
                  <a:lnTo>
                    <a:pt x="1329563" y="68579"/>
                  </a:lnTo>
                  <a:lnTo>
                    <a:pt x="1331010" y="68579"/>
                  </a:lnTo>
                  <a:lnTo>
                    <a:pt x="1332052" y="67309"/>
                  </a:lnTo>
                  <a:lnTo>
                    <a:pt x="1332052" y="62229"/>
                  </a:lnTo>
                  <a:close/>
                </a:path>
                <a:path w="2798445" h="392429">
                  <a:moveTo>
                    <a:pt x="1537377" y="35559"/>
                  </a:moveTo>
                  <a:lnTo>
                    <a:pt x="1399057" y="35559"/>
                  </a:lnTo>
                  <a:lnTo>
                    <a:pt x="1466088" y="53339"/>
                  </a:lnTo>
                  <a:lnTo>
                    <a:pt x="1466088" y="67309"/>
                  </a:lnTo>
                  <a:lnTo>
                    <a:pt x="1467116" y="68579"/>
                  </a:lnTo>
                  <a:lnTo>
                    <a:pt x="1468564" y="68579"/>
                  </a:lnTo>
                  <a:lnTo>
                    <a:pt x="1498028" y="76199"/>
                  </a:lnTo>
                  <a:lnTo>
                    <a:pt x="1500466" y="77469"/>
                  </a:lnTo>
                  <a:lnTo>
                    <a:pt x="1503057" y="76199"/>
                  </a:lnTo>
                  <a:lnTo>
                    <a:pt x="1503057" y="62229"/>
                  </a:lnTo>
                  <a:lnTo>
                    <a:pt x="1641079" y="62229"/>
                  </a:lnTo>
                  <a:lnTo>
                    <a:pt x="1537377" y="35559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3744887" y="5511495"/>
              <a:ext cx="147955" cy="249554"/>
            </a:xfrm>
            <a:custGeom>
              <a:avLst/>
              <a:gdLst/>
              <a:ahLst/>
              <a:cxnLst/>
              <a:rect l="l" t="t" r="r" b="b"/>
              <a:pathLst>
                <a:path w="147954" h="249554">
                  <a:moveTo>
                    <a:pt x="145465" y="245478"/>
                  </a:moveTo>
                  <a:lnTo>
                    <a:pt x="2019" y="245478"/>
                  </a:lnTo>
                  <a:lnTo>
                    <a:pt x="2019" y="249288"/>
                  </a:lnTo>
                  <a:lnTo>
                    <a:pt x="145465" y="249288"/>
                  </a:lnTo>
                  <a:lnTo>
                    <a:pt x="145465" y="245478"/>
                  </a:lnTo>
                  <a:close/>
                </a:path>
                <a:path w="147954" h="249554">
                  <a:moveTo>
                    <a:pt x="147421" y="2844"/>
                  </a:moveTo>
                  <a:lnTo>
                    <a:pt x="145745" y="2844"/>
                  </a:lnTo>
                  <a:lnTo>
                    <a:pt x="145745" y="304"/>
                  </a:lnTo>
                  <a:lnTo>
                    <a:pt x="140893" y="304"/>
                  </a:lnTo>
                  <a:lnTo>
                    <a:pt x="140893" y="6654"/>
                  </a:lnTo>
                  <a:lnTo>
                    <a:pt x="140893" y="79044"/>
                  </a:lnTo>
                  <a:lnTo>
                    <a:pt x="140893" y="85394"/>
                  </a:lnTo>
                  <a:lnTo>
                    <a:pt x="140893" y="241604"/>
                  </a:lnTo>
                  <a:lnTo>
                    <a:pt x="102425" y="241604"/>
                  </a:lnTo>
                  <a:lnTo>
                    <a:pt x="102425" y="85394"/>
                  </a:lnTo>
                  <a:lnTo>
                    <a:pt x="140893" y="85394"/>
                  </a:lnTo>
                  <a:lnTo>
                    <a:pt x="140893" y="79044"/>
                  </a:lnTo>
                  <a:lnTo>
                    <a:pt x="102425" y="79044"/>
                  </a:lnTo>
                  <a:lnTo>
                    <a:pt x="102425" y="6654"/>
                  </a:lnTo>
                  <a:lnTo>
                    <a:pt x="140893" y="6654"/>
                  </a:lnTo>
                  <a:lnTo>
                    <a:pt x="140893" y="304"/>
                  </a:lnTo>
                  <a:lnTo>
                    <a:pt x="101257" y="304"/>
                  </a:lnTo>
                  <a:lnTo>
                    <a:pt x="100952" y="0"/>
                  </a:lnTo>
                  <a:lnTo>
                    <a:pt x="97307" y="0"/>
                  </a:lnTo>
                  <a:lnTo>
                    <a:pt x="97002" y="304"/>
                  </a:lnTo>
                  <a:lnTo>
                    <a:pt x="95834" y="304"/>
                  </a:lnTo>
                  <a:lnTo>
                    <a:pt x="95834" y="6654"/>
                  </a:lnTo>
                  <a:lnTo>
                    <a:pt x="95834" y="79044"/>
                  </a:lnTo>
                  <a:lnTo>
                    <a:pt x="95834" y="85394"/>
                  </a:lnTo>
                  <a:lnTo>
                    <a:pt x="95834" y="241604"/>
                  </a:lnTo>
                  <a:lnTo>
                    <a:pt x="60109" y="241604"/>
                  </a:lnTo>
                  <a:lnTo>
                    <a:pt x="60109" y="85394"/>
                  </a:lnTo>
                  <a:lnTo>
                    <a:pt x="95834" y="85394"/>
                  </a:lnTo>
                  <a:lnTo>
                    <a:pt x="95834" y="79044"/>
                  </a:lnTo>
                  <a:lnTo>
                    <a:pt x="60109" y="79044"/>
                  </a:lnTo>
                  <a:lnTo>
                    <a:pt x="60109" y="6654"/>
                  </a:lnTo>
                  <a:lnTo>
                    <a:pt x="95834" y="6654"/>
                  </a:lnTo>
                  <a:lnTo>
                    <a:pt x="95834" y="304"/>
                  </a:lnTo>
                  <a:lnTo>
                    <a:pt x="58940" y="304"/>
                  </a:lnTo>
                  <a:lnTo>
                    <a:pt x="58635" y="0"/>
                  </a:lnTo>
                  <a:lnTo>
                    <a:pt x="54991" y="0"/>
                  </a:lnTo>
                  <a:lnTo>
                    <a:pt x="54686" y="304"/>
                  </a:lnTo>
                  <a:lnTo>
                    <a:pt x="53517" y="304"/>
                  </a:lnTo>
                  <a:lnTo>
                    <a:pt x="53517" y="6654"/>
                  </a:lnTo>
                  <a:lnTo>
                    <a:pt x="53517" y="241604"/>
                  </a:lnTo>
                  <a:lnTo>
                    <a:pt x="6578" y="241604"/>
                  </a:lnTo>
                  <a:lnTo>
                    <a:pt x="6578" y="181914"/>
                  </a:lnTo>
                  <a:lnTo>
                    <a:pt x="53517" y="181914"/>
                  </a:lnTo>
                  <a:lnTo>
                    <a:pt x="53517" y="175564"/>
                  </a:lnTo>
                  <a:lnTo>
                    <a:pt x="6578" y="175564"/>
                  </a:lnTo>
                  <a:lnTo>
                    <a:pt x="6578" y="85394"/>
                  </a:lnTo>
                  <a:lnTo>
                    <a:pt x="53517" y="85394"/>
                  </a:lnTo>
                  <a:lnTo>
                    <a:pt x="53517" y="79044"/>
                  </a:lnTo>
                  <a:lnTo>
                    <a:pt x="6578" y="79044"/>
                  </a:lnTo>
                  <a:lnTo>
                    <a:pt x="6578" y="6654"/>
                  </a:lnTo>
                  <a:lnTo>
                    <a:pt x="53517" y="6654"/>
                  </a:lnTo>
                  <a:lnTo>
                    <a:pt x="53517" y="304"/>
                  </a:lnTo>
                  <a:lnTo>
                    <a:pt x="1739" y="304"/>
                  </a:lnTo>
                  <a:lnTo>
                    <a:pt x="1739" y="2844"/>
                  </a:lnTo>
                  <a:lnTo>
                    <a:pt x="0" y="2844"/>
                  </a:lnTo>
                  <a:lnTo>
                    <a:pt x="0" y="6654"/>
                  </a:lnTo>
                  <a:lnTo>
                    <a:pt x="0" y="79044"/>
                  </a:lnTo>
                  <a:lnTo>
                    <a:pt x="12" y="85394"/>
                  </a:lnTo>
                  <a:lnTo>
                    <a:pt x="25" y="175564"/>
                  </a:lnTo>
                  <a:lnTo>
                    <a:pt x="25" y="181914"/>
                  </a:lnTo>
                  <a:lnTo>
                    <a:pt x="38" y="241604"/>
                  </a:lnTo>
                  <a:lnTo>
                    <a:pt x="76" y="245414"/>
                  </a:lnTo>
                  <a:lnTo>
                    <a:pt x="147370" y="245414"/>
                  </a:lnTo>
                  <a:lnTo>
                    <a:pt x="147370" y="241604"/>
                  </a:lnTo>
                  <a:lnTo>
                    <a:pt x="147421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1" name="object 21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46508" y="5410108"/>
              <a:ext cx="1607624" cy="44254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076339" y="5410057"/>
              <a:ext cx="2778089" cy="626055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7074878" y="5842314"/>
              <a:ext cx="2653665" cy="50165"/>
            </a:xfrm>
            <a:custGeom>
              <a:avLst/>
              <a:gdLst/>
              <a:ahLst/>
              <a:cxnLst/>
              <a:rect l="l" t="t" r="r" b="b"/>
              <a:pathLst>
                <a:path w="2653665" h="50164">
                  <a:moveTo>
                    <a:pt x="0" y="49658"/>
                  </a:moveTo>
                  <a:lnTo>
                    <a:pt x="2653449" y="49658"/>
                  </a:lnTo>
                  <a:lnTo>
                    <a:pt x="2653449" y="0"/>
                  </a:lnTo>
                  <a:lnTo>
                    <a:pt x="0" y="0"/>
                  </a:lnTo>
                  <a:lnTo>
                    <a:pt x="0" y="49658"/>
                  </a:lnTo>
                  <a:close/>
                </a:path>
              </a:pathLst>
            </a:custGeom>
            <a:solidFill>
              <a:srgbClr val="EA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7075837" y="5842322"/>
              <a:ext cx="2653030" cy="18415"/>
            </a:xfrm>
            <a:custGeom>
              <a:avLst/>
              <a:gdLst/>
              <a:ahLst/>
              <a:cxnLst/>
              <a:rect l="l" t="t" r="r" b="b"/>
              <a:pathLst>
                <a:path w="2653029" h="18414">
                  <a:moveTo>
                    <a:pt x="0" y="18098"/>
                  </a:moveTo>
                  <a:lnTo>
                    <a:pt x="2652492" y="18098"/>
                  </a:lnTo>
                  <a:lnTo>
                    <a:pt x="2652492" y="0"/>
                  </a:lnTo>
                  <a:lnTo>
                    <a:pt x="0" y="0"/>
                  </a:lnTo>
                  <a:lnTo>
                    <a:pt x="0" y="1809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983393" y="5739754"/>
              <a:ext cx="167867" cy="293041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7101686" y="5892304"/>
              <a:ext cx="2626995" cy="36830"/>
            </a:xfrm>
            <a:custGeom>
              <a:avLst/>
              <a:gdLst/>
              <a:ahLst/>
              <a:cxnLst/>
              <a:rect l="l" t="t" r="r" b="b"/>
              <a:pathLst>
                <a:path w="2626995" h="36829">
                  <a:moveTo>
                    <a:pt x="0" y="36588"/>
                  </a:moveTo>
                  <a:lnTo>
                    <a:pt x="2626641" y="36588"/>
                  </a:lnTo>
                  <a:lnTo>
                    <a:pt x="2626641" y="0"/>
                  </a:lnTo>
                  <a:lnTo>
                    <a:pt x="0" y="0"/>
                  </a:lnTo>
                  <a:lnTo>
                    <a:pt x="0" y="36588"/>
                  </a:lnTo>
                  <a:close/>
                </a:path>
              </a:pathLst>
            </a:custGeom>
            <a:solidFill>
              <a:srgbClr val="7B7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7057250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57" y="13004"/>
                  </a:moveTo>
                  <a:lnTo>
                    <a:pt x="189280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97" y="5283"/>
                  </a:lnTo>
                  <a:lnTo>
                    <a:pt x="191757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7062447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5" y="2729"/>
                  </a:lnTo>
                  <a:lnTo>
                    <a:pt x="180493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080935" y="4538061"/>
              <a:ext cx="140589" cy="168929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80935" y="4819486"/>
              <a:ext cx="140589" cy="168930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80935" y="5100913"/>
              <a:ext cx="140589" cy="168945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7330923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57" y="13004"/>
                  </a:moveTo>
                  <a:lnTo>
                    <a:pt x="189280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72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72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59" y="5283"/>
                  </a:lnTo>
                  <a:lnTo>
                    <a:pt x="191757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7336118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5" y="2729"/>
                  </a:lnTo>
                  <a:lnTo>
                    <a:pt x="180479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54606" y="4538061"/>
              <a:ext cx="140577" cy="16892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354606" y="4819486"/>
              <a:ext cx="140577" cy="168930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354606" y="5100913"/>
              <a:ext cx="140576" cy="168945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7609167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70" y="13004"/>
                  </a:moveTo>
                  <a:lnTo>
                    <a:pt x="189293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63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410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7614371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3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3" y="778216"/>
                  </a:lnTo>
                  <a:lnTo>
                    <a:pt x="178181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5" y="2729"/>
                  </a:lnTo>
                  <a:lnTo>
                    <a:pt x="180493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9" name="object 22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632862" y="4538061"/>
              <a:ext cx="140587" cy="168929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632862" y="4819486"/>
              <a:ext cx="140587" cy="168930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632862" y="5100913"/>
              <a:ext cx="140587" cy="168945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7887423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70" y="13004"/>
                  </a:moveTo>
                  <a:lnTo>
                    <a:pt x="189280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410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7892628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4" y="2729"/>
                  </a:lnTo>
                  <a:lnTo>
                    <a:pt x="180492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4" name="object 23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911120" y="4538061"/>
              <a:ext cx="140589" cy="16892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911120" y="4819486"/>
              <a:ext cx="140589" cy="168930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911120" y="5100913"/>
              <a:ext cx="140589" cy="168945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8165681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306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85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8170881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19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1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5" y="2729"/>
                  </a:lnTo>
                  <a:lnTo>
                    <a:pt x="180492" y="1027"/>
                  </a:lnTo>
                  <a:lnTo>
                    <a:pt x="178219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9" name="object 23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189375" y="4538061"/>
              <a:ext cx="140589" cy="16892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189375" y="4819486"/>
              <a:ext cx="140589" cy="16893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189375" y="5100913"/>
              <a:ext cx="140589" cy="168945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8443938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280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97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59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8449140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06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22" y="773060"/>
                  </a:lnTo>
                  <a:lnTo>
                    <a:pt x="182778" y="5105"/>
                  </a:lnTo>
                  <a:lnTo>
                    <a:pt x="182257" y="2729"/>
                  </a:lnTo>
                  <a:lnTo>
                    <a:pt x="180492" y="1027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4" name="object 24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467642" y="4538061"/>
              <a:ext cx="140576" cy="168929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467642" y="4819486"/>
              <a:ext cx="140576" cy="168930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467642" y="5100913"/>
              <a:ext cx="140576" cy="168945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8722195" y="4508715"/>
              <a:ext cx="192405" cy="783590"/>
            </a:xfrm>
            <a:custGeom>
              <a:avLst/>
              <a:gdLst/>
              <a:ahLst/>
              <a:cxnLst/>
              <a:rect l="l" t="t" r="r" b="b"/>
              <a:pathLst>
                <a:path w="192404" h="783589">
                  <a:moveTo>
                    <a:pt x="191782" y="13004"/>
                  </a:moveTo>
                  <a:lnTo>
                    <a:pt x="189293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97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72" y="5283"/>
                  </a:lnTo>
                  <a:lnTo>
                    <a:pt x="191782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8727395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206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80" y="778216"/>
                  </a:lnTo>
                  <a:lnTo>
                    <a:pt x="182722" y="773060"/>
                  </a:lnTo>
                  <a:lnTo>
                    <a:pt x="182778" y="5105"/>
                  </a:lnTo>
                  <a:lnTo>
                    <a:pt x="182257" y="2729"/>
                  </a:lnTo>
                  <a:lnTo>
                    <a:pt x="180492" y="1027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9" name="object 2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45897" y="4538061"/>
              <a:ext cx="140577" cy="168929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45897" y="4819486"/>
              <a:ext cx="140577" cy="168930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745897" y="5100913"/>
              <a:ext cx="140576" cy="168945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9000452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70" y="13004"/>
                  </a:moveTo>
                  <a:lnTo>
                    <a:pt x="189293" y="304"/>
                  </a:lnTo>
                  <a:lnTo>
                    <a:pt x="182600" y="304"/>
                  </a:lnTo>
                  <a:lnTo>
                    <a:pt x="182257" y="0"/>
                  </a:lnTo>
                  <a:lnTo>
                    <a:pt x="4597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97" y="783501"/>
                  </a:lnTo>
                  <a:lnTo>
                    <a:pt x="9740" y="783501"/>
                  </a:lnTo>
                  <a:lnTo>
                    <a:pt x="5207" y="778344"/>
                  </a:lnTo>
                  <a:lnTo>
                    <a:pt x="5207" y="10439"/>
                  </a:lnTo>
                  <a:lnTo>
                    <a:pt x="9740" y="5283"/>
                  </a:lnTo>
                  <a:lnTo>
                    <a:pt x="186385" y="5283"/>
                  </a:lnTo>
                  <a:lnTo>
                    <a:pt x="191770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9005661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4" y="0"/>
                  </a:moveTo>
                  <a:lnTo>
                    <a:pt x="4533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3" y="778216"/>
                  </a:lnTo>
                  <a:lnTo>
                    <a:pt x="178180" y="778216"/>
                  </a:lnTo>
                  <a:lnTo>
                    <a:pt x="182711" y="773060"/>
                  </a:lnTo>
                  <a:lnTo>
                    <a:pt x="182766" y="5105"/>
                  </a:lnTo>
                  <a:lnTo>
                    <a:pt x="182244" y="2729"/>
                  </a:lnTo>
                  <a:lnTo>
                    <a:pt x="180480" y="1027"/>
                  </a:lnTo>
                  <a:lnTo>
                    <a:pt x="178194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4" name="object 25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024152" y="4538061"/>
              <a:ext cx="140577" cy="168929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024152" y="4819486"/>
              <a:ext cx="140577" cy="168930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024152" y="5100913"/>
              <a:ext cx="140576" cy="168945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9278721" y="4508715"/>
              <a:ext cx="191770" cy="783590"/>
            </a:xfrm>
            <a:custGeom>
              <a:avLst/>
              <a:gdLst/>
              <a:ahLst/>
              <a:cxnLst/>
              <a:rect l="l" t="t" r="r" b="b"/>
              <a:pathLst>
                <a:path w="191770" h="783589">
                  <a:moveTo>
                    <a:pt x="191757" y="13004"/>
                  </a:moveTo>
                  <a:lnTo>
                    <a:pt x="189280" y="304"/>
                  </a:lnTo>
                  <a:lnTo>
                    <a:pt x="182587" y="304"/>
                  </a:lnTo>
                  <a:lnTo>
                    <a:pt x="182245" y="0"/>
                  </a:lnTo>
                  <a:lnTo>
                    <a:pt x="4584" y="0"/>
                  </a:lnTo>
                  <a:lnTo>
                    <a:pt x="0" y="5219"/>
                  </a:lnTo>
                  <a:lnTo>
                    <a:pt x="50" y="778344"/>
                  </a:lnTo>
                  <a:lnTo>
                    <a:pt x="4584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359" y="5283"/>
                  </a:lnTo>
                  <a:lnTo>
                    <a:pt x="191757" y="13004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9283918" y="4513994"/>
              <a:ext cx="182880" cy="778510"/>
            </a:xfrm>
            <a:custGeom>
              <a:avLst/>
              <a:gdLst/>
              <a:ahLst/>
              <a:cxnLst/>
              <a:rect l="l" t="t" r="r" b="b"/>
              <a:pathLst>
                <a:path w="182879" h="778510">
                  <a:moveTo>
                    <a:pt x="178193" y="0"/>
                  </a:moveTo>
                  <a:lnTo>
                    <a:pt x="4532" y="0"/>
                  </a:lnTo>
                  <a:lnTo>
                    <a:pt x="54" y="5105"/>
                  </a:lnTo>
                  <a:lnTo>
                    <a:pt x="0" y="773060"/>
                  </a:lnTo>
                  <a:lnTo>
                    <a:pt x="4532" y="778216"/>
                  </a:lnTo>
                  <a:lnTo>
                    <a:pt x="178179" y="778216"/>
                  </a:lnTo>
                  <a:lnTo>
                    <a:pt x="182710" y="773060"/>
                  </a:lnTo>
                  <a:lnTo>
                    <a:pt x="182765" y="5105"/>
                  </a:lnTo>
                  <a:lnTo>
                    <a:pt x="182245" y="2729"/>
                  </a:lnTo>
                  <a:lnTo>
                    <a:pt x="180479" y="1027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9" name="object 2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302405" y="4538061"/>
              <a:ext cx="140577" cy="168929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302405" y="4819486"/>
              <a:ext cx="140577" cy="168930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302405" y="5100913"/>
              <a:ext cx="140577" cy="168945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9556977" y="4508712"/>
              <a:ext cx="186690" cy="783590"/>
            </a:xfrm>
            <a:custGeom>
              <a:avLst/>
              <a:gdLst/>
              <a:ahLst/>
              <a:cxnLst/>
              <a:rect l="l" t="t" r="r" b="b"/>
              <a:pathLst>
                <a:path w="186690" h="783589">
                  <a:moveTo>
                    <a:pt x="182244" y="0"/>
                  </a:moveTo>
                  <a:lnTo>
                    <a:pt x="4583" y="0"/>
                  </a:lnTo>
                  <a:lnTo>
                    <a:pt x="0" y="5218"/>
                  </a:lnTo>
                  <a:lnTo>
                    <a:pt x="54" y="778344"/>
                  </a:lnTo>
                  <a:lnTo>
                    <a:pt x="4583" y="783501"/>
                  </a:lnTo>
                  <a:lnTo>
                    <a:pt x="9728" y="783501"/>
                  </a:lnTo>
                  <a:lnTo>
                    <a:pt x="5194" y="778344"/>
                  </a:lnTo>
                  <a:lnTo>
                    <a:pt x="5194" y="10439"/>
                  </a:lnTo>
                  <a:lnTo>
                    <a:pt x="9728" y="5283"/>
                  </a:lnTo>
                  <a:lnTo>
                    <a:pt x="186649" y="5283"/>
                  </a:lnTo>
                  <a:lnTo>
                    <a:pt x="186094" y="3365"/>
                  </a:lnTo>
                  <a:lnTo>
                    <a:pt x="182244" y="0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9562171" y="4513994"/>
              <a:ext cx="167640" cy="778510"/>
            </a:xfrm>
            <a:custGeom>
              <a:avLst/>
              <a:gdLst/>
              <a:ahLst/>
              <a:cxnLst/>
              <a:rect l="l" t="t" r="r" b="b"/>
              <a:pathLst>
                <a:path w="167640" h="778510">
                  <a:moveTo>
                    <a:pt x="0" y="778216"/>
                  </a:moveTo>
                  <a:lnTo>
                    <a:pt x="167627" y="778216"/>
                  </a:lnTo>
                  <a:lnTo>
                    <a:pt x="167627" y="0"/>
                  </a:lnTo>
                  <a:lnTo>
                    <a:pt x="0" y="0"/>
                  </a:lnTo>
                  <a:lnTo>
                    <a:pt x="0" y="778216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9583314" y="4540596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90" h="164464">
                  <a:moveTo>
                    <a:pt x="133731" y="0"/>
                  </a:moveTo>
                  <a:lnTo>
                    <a:pt x="1549" y="0"/>
                  </a:lnTo>
                  <a:lnTo>
                    <a:pt x="0" y="1560"/>
                  </a:lnTo>
                  <a:lnTo>
                    <a:pt x="0" y="162318"/>
                  </a:lnTo>
                  <a:lnTo>
                    <a:pt x="1549" y="163855"/>
                  </a:lnTo>
                  <a:lnTo>
                    <a:pt x="133731" y="163855"/>
                  </a:lnTo>
                  <a:lnTo>
                    <a:pt x="135280" y="162318"/>
                  </a:lnTo>
                  <a:lnTo>
                    <a:pt x="135280" y="1560"/>
                  </a:lnTo>
                  <a:lnTo>
                    <a:pt x="133731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9580651" y="4537710"/>
              <a:ext cx="140970" cy="169545"/>
            </a:xfrm>
            <a:custGeom>
              <a:avLst/>
              <a:gdLst/>
              <a:ahLst/>
              <a:cxnLst/>
              <a:rect l="l" t="t" r="r" b="b"/>
              <a:pathLst>
                <a:path w="140970" h="169545">
                  <a:moveTo>
                    <a:pt x="139230" y="166751"/>
                  </a:moveTo>
                  <a:lnTo>
                    <a:pt x="1333" y="166751"/>
                  </a:lnTo>
                  <a:lnTo>
                    <a:pt x="1333" y="169291"/>
                  </a:lnTo>
                  <a:lnTo>
                    <a:pt x="139230" y="169291"/>
                  </a:lnTo>
                  <a:lnTo>
                    <a:pt x="139230" y="166751"/>
                  </a:lnTo>
                  <a:close/>
                </a:path>
                <a:path w="140970" h="169545">
                  <a:moveTo>
                    <a:pt x="140538" y="2540"/>
                  </a:moveTo>
                  <a:lnTo>
                    <a:pt x="139242" y="2540"/>
                  </a:lnTo>
                  <a:lnTo>
                    <a:pt x="139242" y="0"/>
                  </a:lnTo>
                  <a:lnTo>
                    <a:pt x="135255" y="0"/>
                  </a:lnTo>
                  <a:lnTo>
                    <a:pt x="135255" y="5080"/>
                  </a:lnTo>
                  <a:lnTo>
                    <a:pt x="135255" y="54610"/>
                  </a:lnTo>
                  <a:lnTo>
                    <a:pt x="135255" y="59690"/>
                  </a:lnTo>
                  <a:lnTo>
                    <a:pt x="135255" y="163830"/>
                  </a:lnTo>
                  <a:lnTo>
                    <a:pt x="97320" y="163830"/>
                  </a:lnTo>
                  <a:lnTo>
                    <a:pt x="97320" y="59690"/>
                  </a:lnTo>
                  <a:lnTo>
                    <a:pt x="135255" y="59690"/>
                  </a:lnTo>
                  <a:lnTo>
                    <a:pt x="135255" y="54610"/>
                  </a:lnTo>
                  <a:lnTo>
                    <a:pt x="97320" y="54610"/>
                  </a:lnTo>
                  <a:lnTo>
                    <a:pt x="97320" y="5080"/>
                  </a:lnTo>
                  <a:lnTo>
                    <a:pt x="135255" y="5080"/>
                  </a:lnTo>
                  <a:lnTo>
                    <a:pt x="135255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4610"/>
                  </a:lnTo>
                  <a:lnTo>
                    <a:pt x="91998" y="59690"/>
                  </a:lnTo>
                  <a:lnTo>
                    <a:pt x="91998" y="163830"/>
                  </a:lnTo>
                  <a:lnTo>
                    <a:pt x="56692" y="163830"/>
                  </a:lnTo>
                  <a:lnTo>
                    <a:pt x="56692" y="59690"/>
                  </a:lnTo>
                  <a:lnTo>
                    <a:pt x="91998" y="59690"/>
                  </a:lnTo>
                  <a:lnTo>
                    <a:pt x="91998" y="54610"/>
                  </a:lnTo>
                  <a:lnTo>
                    <a:pt x="56692" y="54610"/>
                  </a:lnTo>
                  <a:lnTo>
                    <a:pt x="56692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4610"/>
                  </a:lnTo>
                  <a:lnTo>
                    <a:pt x="51384" y="59690"/>
                  </a:lnTo>
                  <a:lnTo>
                    <a:pt x="51384" y="11938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308" y="163830"/>
                  </a:lnTo>
                  <a:lnTo>
                    <a:pt x="5308" y="124460"/>
                  </a:lnTo>
                  <a:lnTo>
                    <a:pt x="51384" y="124460"/>
                  </a:lnTo>
                  <a:lnTo>
                    <a:pt x="51384" y="119380"/>
                  </a:lnTo>
                  <a:lnTo>
                    <a:pt x="5308" y="119380"/>
                  </a:lnTo>
                  <a:lnTo>
                    <a:pt x="5308" y="59690"/>
                  </a:lnTo>
                  <a:lnTo>
                    <a:pt x="51384" y="59690"/>
                  </a:lnTo>
                  <a:lnTo>
                    <a:pt x="51384" y="54610"/>
                  </a:lnTo>
                  <a:lnTo>
                    <a:pt x="5308" y="54610"/>
                  </a:lnTo>
                  <a:lnTo>
                    <a:pt x="5308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20" y="0"/>
                  </a:lnTo>
                  <a:lnTo>
                    <a:pt x="1320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4610"/>
                  </a:lnTo>
                  <a:lnTo>
                    <a:pt x="12" y="59690"/>
                  </a:lnTo>
                  <a:lnTo>
                    <a:pt x="38" y="119380"/>
                  </a:lnTo>
                  <a:lnTo>
                    <a:pt x="50" y="12446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40500" y="166370"/>
                  </a:lnTo>
                  <a:lnTo>
                    <a:pt x="140500" y="163830"/>
                  </a:lnTo>
                  <a:lnTo>
                    <a:pt x="1405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9583314" y="4822023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90" h="164464">
                  <a:moveTo>
                    <a:pt x="133731" y="0"/>
                  </a:moveTo>
                  <a:lnTo>
                    <a:pt x="1549" y="0"/>
                  </a:lnTo>
                  <a:lnTo>
                    <a:pt x="0" y="1562"/>
                  </a:lnTo>
                  <a:lnTo>
                    <a:pt x="0" y="162318"/>
                  </a:lnTo>
                  <a:lnTo>
                    <a:pt x="1549" y="163855"/>
                  </a:lnTo>
                  <a:lnTo>
                    <a:pt x="133731" y="163855"/>
                  </a:lnTo>
                  <a:lnTo>
                    <a:pt x="135280" y="162318"/>
                  </a:lnTo>
                  <a:lnTo>
                    <a:pt x="135280" y="1562"/>
                  </a:lnTo>
                  <a:lnTo>
                    <a:pt x="133731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9580651" y="4819650"/>
              <a:ext cx="140970" cy="168910"/>
            </a:xfrm>
            <a:custGeom>
              <a:avLst/>
              <a:gdLst/>
              <a:ahLst/>
              <a:cxnLst/>
              <a:rect l="l" t="t" r="r" b="b"/>
              <a:pathLst>
                <a:path w="140970" h="168910">
                  <a:moveTo>
                    <a:pt x="140538" y="2540"/>
                  </a:moveTo>
                  <a:lnTo>
                    <a:pt x="139242" y="2540"/>
                  </a:lnTo>
                  <a:lnTo>
                    <a:pt x="139242" y="0"/>
                  </a:lnTo>
                  <a:lnTo>
                    <a:pt x="135255" y="0"/>
                  </a:lnTo>
                  <a:lnTo>
                    <a:pt x="135255" y="5080"/>
                  </a:lnTo>
                  <a:lnTo>
                    <a:pt x="135255" y="53340"/>
                  </a:lnTo>
                  <a:lnTo>
                    <a:pt x="135255" y="58420"/>
                  </a:lnTo>
                  <a:lnTo>
                    <a:pt x="135255" y="163830"/>
                  </a:lnTo>
                  <a:lnTo>
                    <a:pt x="97320" y="163830"/>
                  </a:lnTo>
                  <a:lnTo>
                    <a:pt x="97320" y="58420"/>
                  </a:lnTo>
                  <a:lnTo>
                    <a:pt x="135255" y="58420"/>
                  </a:lnTo>
                  <a:lnTo>
                    <a:pt x="135255" y="53340"/>
                  </a:lnTo>
                  <a:lnTo>
                    <a:pt x="97320" y="53340"/>
                  </a:lnTo>
                  <a:lnTo>
                    <a:pt x="97320" y="5080"/>
                  </a:lnTo>
                  <a:lnTo>
                    <a:pt x="135255" y="5080"/>
                  </a:lnTo>
                  <a:lnTo>
                    <a:pt x="135255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3340"/>
                  </a:lnTo>
                  <a:lnTo>
                    <a:pt x="91998" y="58420"/>
                  </a:lnTo>
                  <a:lnTo>
                    <a:pt x="91998" y="163830"/>
                  </a:lnTo>
                  <a:lnTo>
                    <a:pt x="56692" y="163830"/>
                  </a:lnTo>
                  <a:lnTo>
                    <a:pt x="56692" y="58420"/>
                  </a:lnTo>
                  <a:lnTo>
                    <a:pt x="91998" y="58420"/>
                  </a:lnTo>
                  <a:lnTo>
                    <a:pt x="91998" y="53340"/>
                  </a:lnTo>
                  <a:lnTo>
                    <a:pt x="56692" y="53340"/>
                  </a:lnTo>
                  <a:lnTo>
                    <a:pt x="56692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3340"/>
                  </a:lnTo>
                  <a:lnTo>
                    <a:pt x="51384" y="58420"/>
                  </a:lnTo>
                  <a:lnTo>
                    <a:pt x="51384" y="11811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308" y="163830"/>
                  </a:lnTo>
                  <a:lnTo>
                    <a:pt x="5308" y="124460"/>
                  </a:lnTo>
                  <a:lnTo>
                    <a:pt x="51384" y="124460"/>
                  </a:lnTo>
                  <a:lnTo>
                    <a:pt x="51384" y="118110"/>
                  </a:lnTo>
                  <a:lnTo>
                    <a:pt x="5308" y="118110"/>
                  </a:lnTo>
                  <a:lnTo>
                    <a:pt x="5308" y="58420"/>
                  </a:lnTo>
                  <a:lnTo>
                    <a:pt x="51384" y="58420"/>
                  </a:lnTo>
                  <a:lnTo>
                    <a:pt x="51384" y="53340"/>
                  </a:lnTo>
                  <a:lnTo>
                    <a:pt x="5308" y="53340"/>
                  </a:lnTo>
                  <a:lnTo>
                    <a:pt x="5308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20" y="0"/>
                  </a:lnTo>
                  <a:lnTo>
                    <a:pt x="1320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446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33" y="166370"/>
                  </a:lnTo>
                  <a:lnTo>
                    <a:pt x="1333" y="168770"/>
                  </a:lnTo>
                  <a:lnTo>
                    <a:pt x="139230" y="168770"/>
                  </a:lnTo>
                  <a:lnTo>
                    <a:pt x="139230" y="166370"/>
                  </a:lnTo>
                  <a:lnTo>
                    <a:pt x="140500" y="166370"/>
                  </a:lnTo>
                  <a:lnTo>
                    <a:pt x="140500" y="163830"/>
                  </a:lnTo>
                  <a:lnTo>
                    <a:pt x="1405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9583314" y="5103450"/>
              <a:ext cx="135890" cy="164465"/>
            </a:xfrm>
            <a:custGeom>
              <a:avLst/>
              <a:gdLst/>
              <a:ahLst/>
              <a:cxnLst/>
              <a:rect l="l" t="t" r="r" b="b"/>
              <a:pathLst>
                <a:path w="135890" h="164464">
                  <a:moveTo>
                    <a:pt x="133731" y="0"/>
                  </a:moveTo>
                  <a:lnTo>
                    <a:pt x="1549" y="0"/>
                  </a:lnTo>
                  <a:lnTo>
                    <a:pt x="0" y="1549"/>
                  </a:lnTo>
                  <a:lnTo>
                    <a:pt x="0" y="162319"/>
                  </a:lnTo>
                  <a:lnTo>
                    <a:pt x="1549" y="163869"/>
                  </a:lnTo>
                  <a:lnTo>
                    <a:pt x="133731" y="163869"/>
                  </a:lnTo>
                  <a:lnTo>
                    <a:pt x="135280" y="162319"/>
                  </a:lnTo>
                  <a:lnTo>
                    <a:pt x="135280" y="1549"/>
                  </a:lnTo>
                  <a:lnTo>
                    <a:pt x="133731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9580651" y="5100320"/>
              <a:ext cx="140970" cy="169545"/>
            </a:xfrm>
            <a:custGeom>
              <a:avLst/>
              <a:gdLst/>
              <a:ahLst/>
              <a:cxnLst/>
              <a:rect l="l" t="t" r="r" b="b"/>
              <a:pathLst>
                <a:path w="140970" h="169545">
                  <a:moveTo>
                    <a:pt x="139230" y="167005"/>
                  </a:moveTo>
                  <a:lnTo>
                    <a:pt x="1346" y="167005"/>
                  </a:lnTo>
                  <a:lnTo>
                    <a:pt x="1346" y="169545"/>
                  </a:lnTo>
                  <a:lnTo>
                    <a:pt x="139230" y="169545"/>
                  </a:lnTo>
                  <a:lnTo>
                    <a:pt x="139230" y="167005"/>
                  </a:lnTo>
                  <a:close/>
                </a:path>
                <a:path w="140970" h="169545">
                  <a:moveTo>
                    <a:pt x="140538" y="2540"/>
                  </a:moveTo>
                  <a:lnTo>
                    <a:pt x="139268" y="2540"/>
                  </a:lnTo>
                  <a:lnTo>
                    <a:pt x="139268" y="0"/>
                  </a:lnTo>
                  <a:lnTo>
                    <a:pt x="135255" y="0"/>
                  </a:lnTo>
                  <a:lnTo>
                    <a:pt x="135255" y="5080"/>
                  </a:lnTo>
                  <a:lnTo>
                    <a:pt x="135255" y="54610"/>
                  </a:lnTo>
                  <a:lnTo>
                    <a:pt x="135255" y="59690"/>
                  </a:lnTo>
                  <a:lnTo>
                    <a:pt x="135255" y="163830"/>
                  </a:lnTo>
                  <a:lnTo>
                    <a:pt x="97320" y="163830"/>
                  </a:lnTo>
                  <a:lnTo>
                    <a:pt x="97320" y="59690"/>
                  </a:lnTo>
                  <a:lnTo>
                    <a:pt x="135255" y="59690"/>
                  </a:lnTo>
                  <a:lnTo>
                    <a:pt x="135255" y="54610"/>
                  </a:lnTo>
                  <a:lnTo>
                    <a:pt x="97320" y="54610"/>
                  </a:lnTo>
                  <a:lnTo>
                    <a:pt x="97320" y="5080"/>
                  </a:lnTo>
                  <a:lnTo>
                    <a:pt x="135255" y="5080"/>
                  </a:lnTo>
                  <a:lnTo>
                    <a:pt x="135255" y="0"/>
                  </a:lnTo>
                  <a:lnTo>
                    <a:pt x="91998" y="0"/>
                  </a:lnTo>
                  <a:lnTo>
                    <a:pt x="91998" y="5080"/>
                  </a:lnTo>
                  <a:lnTo>
                    <a:pt x="91998" y="54610"/>
                  </a:lnTo>
                  <a:lnTo>
                    <a:pt x="91998" y="59690"/>
                  </a:lnTo>
                  <a:lnTo>
                    <a:pt x="91998" y="163830"/>
                  </a:lnTo>
                  <a:lnTo>
                    <a:pt x="56692" y="163830"/>
                  </a:lnTo>
                  <a:lnTo>
                    <a:pt x="56692" y="59690"/>
                  </a:lnTo>
                  <a:lnTo>
                    <a:pt x="91998" y="59690"/>
                  </a:lnTo>
                  <a:lnTo>
                    <a:pt x="91998" y="54610"/>
                  </a:lnTo>
                  <a:lnTo>
                    <a:pt x="56692" y="54610"/>
                  </a:lnTo>
                  <a:lnTo>
                    <a:pt x="56692" y="5080"/>
                  </a:lnTo>
                  <a:lnTo>
                    <a:pt x="91998" y="5080"/>
                  </a:lnTo>
                  <a:lnTo>
                    <a:pt x="91998" y="0"/>
                  </a:lnTo>
                  <a:lnTo>
                    <a:pt x="51384" y="0"/>
                  </a:lnTo>
                  <a:lnTo>
                    <a:pt x="51384" y="5080"/>
                  </a:lnTo>
                  <a:lnTo>
                    <a:pt x="51384" y="54610"/>
                  </a:lnTo>
                  <a:lnTo>
                    <a:pt x="51384" y="59690"/>
                  </a:lnTo>
                  <a:lnTo>
                    <a:pt x="51384" y="119380"/>
                  </a:lnTo>
                  <a:lnTo>
                    <a:pt x="51384" y="124460"/>
                  </a:lnTo>
                  <a:lnTo>
                    <a:pt x="51384" y="163830"/>
                  </a:lnTo>
                  <a:lnTo>
                    <a:pt x="5308" y="163830"/>
                  </a:lnTo>
                  <a:lnTo>
                    <a:pt x="5308" y="124460"/>
                  </a:lnTo>
                  <a:lnTo>
                    <a:pt x="51384" y="124460"/>
                  </a:lnTo>
                  <a:lnTo>
                    <a:pt x="51384" y="119380"/>
                  </a:lnTo>
                  <a:lnTo>
                    <a:pt x="5308" y="119380"/>
                  </a:lnTo>
                  <a:lnTo>
                    <a:pt x="5308" y="59690"/>
                  </a:lnTo>
                  <a:lnTo>
                    <a:pt x="51384" y="59690"/>
                  </a:lnTo>
                  <a:lnTo>
                    <a:pt x="51384" y="54610"/>
                  </a:lnTo>
                  <a:lnTo>
                    <a:pt x="5308" y="54610"/>
                  </a:lnTo>
                  <a:lnTo>
                    <a:pt x="5308" y="5080"/>
                  </a:lnTo>
                  <a:lnTo>
                    <a:pt x="51384" y="5080"/>
                  </a:lnTo>
                  <a:lnTo>
                    <a:pt x="51384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" y="54610"/>
                  </a:lnTo>
                  <a:lnTo>
                    <a:pt x="25" y="59690"/>
                  </a:lnTo>
                  <a:lnTo>
                    <a:pt x="38" y="119380"/>
                  </a:lnTo>
                  <a:lnTo>
                    <a:pt x="63" y="124460"/>
                  </a:lnTo>
                  <a:lnTo>
                    <a:pt x="63" y="163830"/>
                  </a:lnTo>
                  <a:lnTo>
                    <a:pt x="76" y="166370"/>
                  </a:lnTo>
                  <a:lnTo>
                    <a:pt x="140500" y="166370"/>
                  </a:lnTo>
                  <a:lnTo>
                    <a:pt x="140500" y="163830"/>
                  </a:lnTo>
                  <a:lnTo>
                    <a:pt x="1405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6921083" y="4551795"/>
              <a:ext cx="136525" cy="804545"/>
            </a:xfrm>
            <a:custGeom>
              <a:avLst/>
              <a:gdLst/>
              <a:ahLst/>
              <a:cxnLst/>
              <a:rect l="l" t="t" r="r" b="b"/>
              <a:pathLst>
                <a:path w="136525" h="804545">
                  <a:moveTo>
                    <a:pt x="131011" y="0"/>
                  </a:moveTo>
                  <a:lnTo>
                    <a:pt x="5154" y="0"/>
                  </a:lnTo>
                  <a:lnTo>
                    <a:pt x="0" y="5142"/>
                  </a:lnTo>
                  <a:lnTo>
                    <a:pt x="0" y="798803"/>
                  </a:lnTo>
                  <a:lnTo>
                    <a:pt x="5154" y="803947"/>
                  </a:lnTo>
                  <a:lnTo>
                    <a:pt x="131011" y="803947"/>
                  </a:lnTo>
                  <a:lnTo>
                    <a:pt x="136168" y="798803"/>
                  </a:lnTo>
                  <a:lnTo>
                    <a:pt x="136168" y="5142"/>
                  </a:lnTo>
                  <a:lnTo>
                    <a:pt x="131011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6907506" y="4514339"/>
              <a:ext cx="163830" cy="17780"/>
            </a:xfrm>
            <a:custGeom>
              <a:avLst/>
              <a:gdLst/>
              <a:ahLst/>
              <a:cxnLst/>
              <a:rect l="l" t="t" r="r" b="b"/>
              <a:pathLst>
                <a:path w="163829" h="17779">
                  <a:moveTo>
                    <a:pt x="162967" y="0"/>
                  </a:moveTo>
                  <a:lnTo>
                    <a:pt x="380" y="0"/>
                  </a:lnTo>
                  <a:lnTo>
                    <a:pt x="0" y="773"/>
                  </a:lnTo>
                  <a:lnTo>
                    <a:pt x="444" y="1281"/>
                  </a:lnTo>
                  <a:lnTo>
                    <a:pt x="12306" y="17551"/>
                  </a:lnTo>
                  <a:lnTo>
                    <a:pt x="151029" y="17551"/>
                  </a:lnTo>
                  <a:lnTo>
                    <a:pt x="163322" y="773"/>
                  </a:lnTo>
                  <a:lnTo>
                    <a:pt x="162967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6916697" y="4529814"/>
              <a:ext cx="145415" cy="28575"/>
            </a:xfrm>
            <a:custGeom>
              <a:avLst/>
              <a:gdLst/>
              <a:ahLst/>
              <a:cxnLst/>
              <a:rect l="l" t="t" r="r" b="b"/>
              <a:pathLst>
                <a:path w="145415" h="28575">
                  <a:moveTo>
                    <a:pt x="142328" y="0"/>
                  </a:moveTo>
                  <a:lnTo>
                    <a:pt x="2628" y="0"/>
                  </a:lnTo>
                  <a:lnTo>
                    <a:pt x="0" y="2641"/>
                  </a:lnTo>
                  <a:lnTo>
                    <a:pt x="0" y="25349"/>
                  </a:lnTo>
                  <a:lnTo>
                    <a:pt x="2628" y="27990"/>
                  </a:lnTo>
                  <a:lnTo>
                    <a:pt x="142328" y="27990"/>
                  </a:lnTo>
                  <a:lnTo>
                    <a:pt x="144945" y="25349"/>
                  </a:lnTo>
                  <a:lnTo>
                    <a:pt x="144945" y="2641"/>
                  </a:lnTo>
                  <a:lnTo>
                    <a:pt x="142328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6907758" y="4505960"/>
              <a:ext cx="163195" cy="12700"/>
            </a:xfrm>
            <a:custGeom>
              <a:avLst/>
              <a:gdLst/>
              <a:ahLst/>
              <a:cxnLst/>
              <a:rect l="l" t="t" r="r" b="b"/>
              <a:pathLst>
                <a:path w="163195" h="12700">
                  <a:moveTo>
                    <a:pt x="162814" y="0"/>
                  </a:moveTo>
                  <a:lnTo>
                    <a:pt x="162648" y="0"/>
                  </a:lnTo>
                  <a:lnTo>
                    <a:pt x="162648" y="1270"/>
                  </a:lnTo>
                  <a:lnTo>
                    <a:pt x="0" y="1270"/>
                  </a:lnTo>
                  <a:lnTo>
                    <a:pt x="0" y="12700"/>
                  </a:lnTo>
                  <a:lnTo>
                    <a:pt x="162814" y="12700"/>
                  </a:lnTo>
                  <a:lnTo>
                    <a:pt x="162814" y="1270"/>
                  </a:lnTo>
                  <a:lnTo>
                    <a:pt x="162814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6907758" y="4497099"/>
              <a:ext cx="163195" cy="14604"/>
            </a:xfrm>
            <a:custGeom>
              <a:avLst/>
              <a:gdLst/>
              <a:ahLst/>
              <a:cxnLst/>
              <a:rect l="l" t="t" r="r" b="b"/>
              <a:pathLst>
                <a:path w="163195" h="14604">
                  <a:moveTo>
                    <a:pt x="162393" y="0"/>
                  </a:moveTo>
                  <a:lnTo>
                    <a:pt x="430" y="0"/>
                  </a:lnTo>
                  <a:lnTo>
                    <a:pt x="0" y="430"/>
                  </a:lnTo>
                  <a:lnTo>
                    <a:pt x="0" y="13638"/>
                  </a:lnTo>
                  <a:lnTo>
                    <a:pt x="430" y="14070"/>
                  </a:lnTo>
                  <a:lnTo>
                    <a:pt x="162393" y="14070"/>
                  </a:lnTo>
                  <a:lnTo>
                    <a:pt x="162814" y="13638"/>
                  </a:lnTo>
                  <a:lnTo>
                    <a:pt x="162814" y="430"/>
                  </a:lnTo>
                  <a:lnTo>
                    <a:pt x="162393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6907512" y="5347627"/>
              <a:ext cx="163830" cy="17780"/>
            </a:xfrm>
            <a:custGeom>
              <a:avLst/>
              <a:gdLst/>
              <a:ahLst/>
              <a:cxnLst/>
              <a:rect l="l" t="t" r="r" b="b"/>
              <a:pathLst>
                <a:path w="163829" h="17779">
                  <a:moveTo>
                    <a:pt x="150812" y="0"/>
                  </a:moveTo>
                  <a:lnTo>
                    <a:pt x="12305" y="88"/>
                  </a:lnTo>
                  <a:lnTo>
                    <a:pt x="0" y="16878"/>
                  </a:lnTo>
                  <a:lnTo>
                    <a:pt x="380" y="17640"/>
                  </a:lnTo>
                  <a:lnTo>
                    <a:pt x="162953" y="17640"/>
                  </a:lnTo>
                  <a:lnTo>
                    <a:pt x="163322" y="16878"/>
                  </a:lnTo>
                  <a:lnTo>
                    <a:pt x="162877" y="16357"/>
                  </a:lnTo>
                  <a:lnTo>
                    <a:pt x="15081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6907758" y="5360670"/>
              <a:ext cx="163195" cy="12700"/>
            </a:xfrm>
            <a:custGeom>
              <a:avLst/>
              <a:gdLst/>
              <a:ahLst/>
              <a:cxnLst/>
              <a:rect l="l" t="t" r="r" b="b"/>
              <a:pathLst>
                <a:path w="163195" h="12700">
                  <a:moveTo>
                    <a:pt x="162814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162560" y="11430"/>
                  </a:lnTo>
                  <a:lnTo>
                    <a:pt x="162560" y="12700"/>
                  </a:lnTo>
                  <a:lnTo>
                    <a:pt x="162814" y="12700"/>
                  </a:lnTo>
                  <a:lnTo>
                    <a:pt x="162814" y="11430"/>
                  </a:lnTo>
                  <a:lnTo>
                    <a:pt x="162814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6907758" y="5368226"/>
              <a:ext cx="163195" cy="34290"/>
            </a:xfrm>
            <a:custGeom>
              <a:avLst/>
              <a:gdLst/>
              <a:ahLst/>
              <a:cxnLst/>
              <a:rect l="l" t="t" r="r" b="b"/>
              <a:pathLst>
                <a:path w="163195" h="34289">
                  <a:moveTo>
                    <a:pt x="162800" y="0"/>
                  </a:moveTo>
                  <a:lnTo>
                    <a:pt x="11" y="0"/>
                  </a:lnTo>
                  <a:lnTo>
                    <a:pt x="0" y="34291"/>
                  </a:lnTo>
                  <a:lnTo>
                    <a:pt x="162814" y="34291"/>
                  </a:lnTo>
                  <a:lnTo>
                    <a:pt x="162800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4402047" y="5984195"/>
              <a:ext cx="42545" cy="50165"/>
            </a:xfrm>
            <a:custGeom>
              <a:avLst/>
              <a:gdLst/>
              <a:ahLst/>
              <a:cxnLst/>
              <a:rect l="l" t="t" r="r" b="b"/>
              <a:pathLst>
                <a:path w="42545" h="50164">
                  <a:moveTo>
                    <a:pt x="41248" y="0"/>
                  </a:moveTo>
                  <a:lnTo>
                    <a:pt x="621" y="0"/>
                  </a:lnTo>
                  <a:lnTo>
                    <a:pt x="354" y="114"/>
                  </a:lnTo>
                  <a:lnTo>
                    <a:pt x="0" y="469"/>
                  </a:lnTo>
                  <a:lnTo>
                    <a:pt x="0" y="49137"/>
                  </a:lnTo>
                  <a:lnTo>
                    <a:pt x="165" y="49327"/>
                  </a:lnTo>
                  <a:lnTo>
                    <a:pt x="354" y="49504"/>
                  </a:lnTo>
                  <a:lnTo>
                    <a:pt x="621" y="49619"/>
                  </a:lnTo>
                  <a:lnTo>
                    <a:pt x="41248" y="49619"/>
                  </a:lnTo>
                  <a:lnTo>
                    <a:pt x="41515" y="49504"/>
                  </a:lnTo>
                  <a:lnTo>
                    <a:pt x="41870" y="49137"/>
                  </a:lnTo>
                  <a:lnTo>
                    <a:pt x="41984" y="48615"/>
                  </a:lnTo>
                  <a:lnTo>
                    <a:pt x="39991" y="48615"/>
                  </a:lnTo>
                  <a:lnTo>
                    <a:pt x="39991" y="47625"/>
                  </a:lnTo>
                  <a:lnTo>
                    <a:pt x="1878" y="47625"/>
                  </a:lnTo>
                  <a:lnTo>
                    <a:pt x="1878" y="1993"/>
                  </a:lnTo>
                  <a:lnTo>
                    <a:pt x="41984" y="1993"/>
                  </a:lnTo>
                  <a:lnTo>
                    <a:pt x="41870" y="469"/>
                  </a:lnTo>
                  <a:lnTo>
                    <a:pt x="41680" y="304"/>
                  </a:lnTo>
                  <a:lnTo>
                    <a:pt x="41515" y="114"/>
                  </a:lnTo>
                  <a:lnTo>
                    <a:pt x="41248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6490157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6489268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1" y="0"/>
                  </a:moveTo>
                  <a:lnTo>
                    <a:pt x="621" y="0"/>
                  </a:lnTo>
                  <a:lnTo>
                    <a:pt x="367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67" y="49504"/>
                  </a:lnTo>
                  <a:lnTo>
                    <a:pt x="621" y="49619"/>
                  </a:lnTo>
                  <a:lnTo>
                    <a:pt x="77621" y="49619"/>
                  </a:lnTo>
                  <a:lnTo>
                    <a:pt x="77875" y="49504"/>
                  </a:lnTo>
                  <a:lnTo>
                    <a:pt x="78065" y="49340"/>
                  </a:lnTo>
                  <a:lnTo>
                    <a:pt x="78243" y="49150"/>
                  </a:lnTo>
                  <a:lnTo>
                    <a:pt x="78358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1" y="47626"/>
                  </a:lnTo>
                  <a:lnTo>
                    <a:pt x="1891" y="1993"/>
                  </a:lnTo>
                  <a:lnTo>
                    <a:pt x="78358" y="1993"/>
                  </a:lnTo>
                  <a:lnTo>
                    <a:pt x="78243" y="481"/>
                  </a:lnTo>
                  <a:lnTo>
                    <a:pt x="77875" y="100"/>
                  </a:lnTo>
                  <a:lnTo>
                    <a:pt x="77621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6566622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7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7" y="47624"/>
                  </a:lnTo>
                  <a:lnTo>
                    <a:pt x="76467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6565730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1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81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066" y="49340"/>
                  </a:lnTo>
                  <a:lnTo>
                    <a:pt x="78244" y="49150"/>
                  </a:lnTo>
                  <a:lnTo>
                    <a:pt x="78359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9" y="1993"/>
                  </a:lnTo>
                  <a:lnTo>
                    <a:pt x="78244" y="481"/>
                  </a:lnTo>
                  <a:lnTo>
                    <a:pt x="77876" y="100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643078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6642192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0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80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066" y="49340"/>
                  </a:lnTo>
                  <a:lnTo>
                    <a:pt x="78244" y="49150"/>
                  </a:lnTo>
                  <a:lnTo>
                    <a:pt x="78358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44" y="481"/>
                  </a:lnTo>
                  <a:lnTo>
                    <a:pt x="77876" y="100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6530274" y="5889955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7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76467" y="47623"/>
                  </a:lnTo>
                  <a:lnTo>
                    <a:pt x="76467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6529388" y="5888945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09" y="0"/>
                  </a:moveTo>
                  <a:lnTo>
                    <a:pt x="622" y="0"/>
                  </a:lnTo>
                  <a:lnTo>
                    <a:pt x="355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190" y="49314"/>
                  </a:lnTo>
                  <a:lnTo>
                    <a:pt x="355" y="49504"/>
                  </a:lnTo>
                  <a:lnTo>
                    <a:pt x="622" y="49619"/>
                  </a:lnTo>
                  <a:lnTo>
                    <a:pt x="77609" y="49619"/>
                  </a:lnTo>
                  <a:lnTo>
                    <a:pt x="77876" y="49504"/>
                  </a:lnTo>
                  <a:lnTo>
                    <a:pt x="78041" y="49314"/>
                  </a:lnTo>
                  <a:lnTo>
                    <a:pt x="78232" y="49149"/>
                  </a:lnTo>
                  <a:lnTo>
                    <a:pt x="78346" y="48628"/>
                  </a:lnTo>
                  <a:lnTo>
                    <a:pt x="76352" y="48628"/>
                  </a:lnTo>
                  <a:lnTo>
                    <a:pt x="76352" y="47625"/>
                  </a:lnTo>
                  <a:lnTo>
                    <a:pt x="1879" y="47625"/>
                  </a:lnTo>
                  <a:lnTo>
                    <a:pt x="1879" y="1993"/>
                  </a:lnTo>
                  <a:lnTo>
                    <a:pt x="78346" y="1993"/>
                  </a:lnTo>
                  <a:lnTo>
                    <a:pt x="78232" y="482"/>
                  </a:lnTo>
                  <a:lnTo>
                    <a:pt x="77876" y="100"/>
                  </a:lnTo>
                  <a:lnTo>
                    <a:pt x="77609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6490170" y="5889955"/>
              <a:ext cx="40640" cy="47625"/>
            </a:xfrm>
            <a:custGeom>
              <a:avLst/>
              <a:gdLst/>
              <a:ahLst/>
              <a:cxnLst/>
              <a:rect l="l" t="t" r="r" b="b"/>
              <a:pathLst>
                <a:path w="40640" h="47625">
                  <a:moveTo>
                    <a:pt x="40119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40119" y="47623"/>
                  </a:lnTo>
                  <a:lnTo>
                    <a:pt x="40119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6489263" y="5888945"/>
              <a:ext cx="42545" cy="50165"/>
            </a:xfrm>
            <a:custGeom>
              <a:avLst/>
              <a:gdLst/>
              <a:ahLst/>
              <a:cxnLst/>
              <a:rect l="l" t="t" r="r" b="b"/>
              <a:pathLst>
                <a:path w="42545" h="50164">
                  <a:moveTo>
                    <a:pt x="41275" y="0"/>
                  </a:moveTo>
                  <a:lnTo>
                    <a:pt x="635" y="0"/>
                  </a:lnTo>
                  <a:lnTo>
                    <a:pt x="381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381" y="49504"/>
                  </a:lnTo>
                  <a:lnTo>
                    <a:pt x="635" y="49619"/>
                  </a:lnTo>
                  <a:lnTo>
                    <a:pt x="41275" y="49619"/>
                  </a:lnTo>
                  <a:lnTo>
                    <a:pt x="41540" y="49504"/>
                  </a:lnTo>
                  <a:lnTo>
                    <a:pt x="41705" y="49314"/>
                  </a:lnTo>
                  <a:lnTo>
                    <a:pt x="41897" y="49149"/>
                  </a:lnTo>
                  <a:lnTo>
                    <a:pt x="42010" y="48628"/>
                  </a:lnTo>
                  <a:lnTo>
                    <a:pt x="40016" y="48628"/>
                  </a:lnTo>
                  <a:lnTo>
                    <a:pt x="40016" y="47625"/>
                  </a:lnTo>
                  <a:lnTo>
                    <a:pt x="1904" y="47625"/>
                  </a:lnTo>
                  <a:lnTo>
                    <a:pt x="1904" y="1993"/>
                  </a:lnTo>
                  <a:lnTo>
                    <a:pt x="42010" y="1993"/>
                  </a:lnTo>
                  <a:lnTo>
                    <a:pt x="41897" y="482"/>
                  </a:lnTo>
                  <a:lnTo>
                    <a:pt x="41540" y="100"/>
                  </a:lnTo>
                  <a:lnTo>
                    <a:pt x="41275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6606754" y="5889955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42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76442" y="47623"/>
                  </a:lnTo>
                  <a:lnTo>
                    <a:pt x="76442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6605850" y="5888945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08" y="0"/>
                  </a:moveTo>
                  <a:lnTo>
                    <a:pt x="634" y="0"/>
                  </a:lnTo>
                  <a:lnTo>
                    <a:pt x="368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190" y="49314"/>
                  </a:lnTo>
                  <a:lnTo>
                    <a:pt x="368" y="49504"/>
                  </a:lnTo>
                  <a:lnTo>
                    <a:pt x="634" y="49619"/>
                  </a:lnTo>
                  <a:lnTo>
                    <a:pt x="77608" y="49619"/>
                  </a:lnTo>
                  <a:lnTo>
                    <a:pt x="77862" y="49504"/>
                  </a:lnTo>
                  <a:lnTo>
                    <a:pt x="78231" y="49149"/>
                  </a:lnTo>
                  <a:lnTo>
                    <a:pt x="78346" y="48628"/>
                  </a:lnTo>
                  <a:lnTo>
                    <a:pt x="76352" y="48628"/>
                  </a:lnTo>
                  <a:lnTo>
                    <a:pt x="76352" y="47625"/>
                  </a:lnTo>
                  <a:lnTo>
                    <a:pt x="1878" y="47625"/>
                  </a:lnTo>
                  <a:lnTo>
                    <a:pt x="1878" y="1993"/>
                  </a:lnTo>
                  <a:lnTo>
                    <a:pt x="78346" y="1993"/>
                  </a:lnTo>
                  <a:lnTo>
                    <a:pt x="78231" y="482"/>
                  </a:lnTo>
                  <a:lnTo>
                    <a:pt x="77862" y="100"/>
                  </a:lnTo>
                  <a:lnTo>
                    <a:pt x="77608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6490157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6489268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1" y="0"/>
                  </a:moveTo>
                  <a:lnTo>
                    <a:pt x="621" y="0"/>
                  </a:lnTo>
                  <a:lnTo>
                    <a:pt x="367" y="114"/>
                  </a:lnTo>
                  <a:lnTo>
                    <a:pt x="189" y="30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67" y="49504"/>
                  </a:lnTo>
                  <a:lnTo>
                    <a:pt x="621" y="49619"/>
                  </a:lnTo>
                  <a:lnTo>
                    <a:pt x="77621" y="49619"/>
                  </a:lnTo>
                  <a:lnTo>
                    <a:pt x="77875" y="49504"/>
                  </a:lnTo>
                  <a:lnTo>
                    <a:pt x="78243" y="49150"/>
                  </a:lnTo>
                  <a:lnTo>
                    <a:pt x="78358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1" y="47626"/>
                  </a:lnTo>
                  <a:lnTo>
                    <a:pt x="1891" y="1993"/>
                  </a:lnTo>
                  <a:lnTo>
                    <a:pt x="78358" y="1993"/>
                  </a:lnTo>
                  <a:lnTo>
                    <a:pt x="78231" y="469"/>
                  </a:lnTo>
                  <a:lnTo>
                    <a:pt x="77875" y="114"/>
                  </a:lnTo>
                  <a:lnTo>
                    <a:pt x="77621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6566622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7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7" y="47612"/>
                  </a:lnTo>
                  <a:lnTo>
                    <a:pt x="76467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6565730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1" y="11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81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244" y="49150"/>
                  </a:lnTo>
                  <a:lnTo>
                    <a:pt x="78359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9" y="1993"/>
                  </a:lnTo>
                  <a:lnTo>
                    <a:pt x="78232" y="469"/>
                  </a:lnTo>
                  <a:lnTo>
                    <a:pt x="77876" y="114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6643078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6642192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0" y="11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80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244" y="49150"/>
                  </a:lnTo>
                  <a:lnTo>
                    <a:pt x="78358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31" y="469"/>
                  </a:lnTo>
                  <a:lnTo>
                    <a:pt x="77876" y="114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6719544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6718656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68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68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066" y="49340"/>
                  </a:lnTo>
                  <a:lnTo>
                    <a:pt x="78244" y="49150"/>
                  </a:lnTo>
                  <a:lnTo>
                    <a:pt x="78358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44" y="481"/>
                  </a:lnTo>
                  <a:lnTo>
                    <a:pt x="77876" y="100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6796011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6795116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1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81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066" y="49340"/>
                  </a:lnTo>
                  <a:lnTo>
                    <a:pt x="78244" y="49150"/>
                  </a:lnTo>
                  <a:lnTo>
                    <a:pt x="78359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9" y="1993"/>
                  </a:lnTo>
                  <a:lnTo>
                    <a:pt x="78244" y="481"/>
                  </a:lnTo>
                  <a:lnTo>
                    <a:pt x="77876" y="100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6872464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6871582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1" y="0"/>
                  </a:moveTo>
                  <a:lnTo>
                    <a:pt x="621" y="0"/>
                  </a:lnTo>
                  <a:lnTo>
                    <a:pt x="367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67" y="49504"/>
                  </a:lnTo>
                  <a:lnTo>
                    <a:pt x="621" y="49619"/>
                  </a:lnTo>
                  <a:lnTo>
                    <a:pt x="77621" y="49619"/>
                  </a:lnTo>
                  <a:lnTo>
                    <a:pt x="77875" y="49504"/>
                  </a:lnTo>
                  <a:lnTo>
                    <a:pt x="78065" y="49340"/>
                  </a:lnTo>
                  <a:lnTo>
                    <a:pt x="78243" y="49150"/>
                  </a:lnTo>
                  <a:lnTo>
                    <a:pt x="78359" y="48628"/>
                  </a:lnTo>
                  <a:lnTo>
                    <a:pt x="76363" y="48628"/>
                  </a:lnTo>
                  <a:lnTo>
                    <a:pt x="76363" y="47626"/>
                  </a:lnTo>
                  <a:lnTo>
                    <a:pt x="1891" y="47626"/>
                  </a:lnTo>
                  <a:lnTo>
                    <a:pt x="1891" y="1993"/>
                  </a:lnTo>
                  <a:lnTo>
                    <a:pt x="78359" y="1993"/>
                  </a:lnTo>
                  <a:lnTo>
                    <a:pt x="78243" y="481"/>
                  </a:lnTo>
                  <a:lnTo>
                    <a:pt x="77875" y="100"/>
                  </a:lnTo>
                  <a:lnTo>
                    <a:pt x="77621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6759650" y="5889955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76466" y="47623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6758776" y="5888945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08" y="0"/>
                  </a:moveTo>
                  <a:lnTo>
                    <a:pt x="635" y="0"/>
                  </a:lnTo>
                  <a:lnTo>
                    <a:pt x="367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367" y="49504"/>
                  </a:lnTo>
                  <a:lnTo>
                    <a:pt x="635" y="49619"/>
                  </a:lnTo>
                  <a:lnTo>
                    <a:pt x="77608" y="49619"/>
                  </a:lnTo>
                  <a:lnTo>
                    <a:pt x="77862" y="49504"/>
                  </a:lnTo>
                  <a:lnTo>
                    <a:pt x="78231" y="49149"/>
                  </a:lnTo>
                  <a:lnTo>
                    <a:pt x="78345" y="48628"/>
                  </a:lnTo>
                  <a:lnTo>
                    <a:pt x="76351" y="48628"/>
                  </a:lnTo>
                  <a:lnTo>
                    <a:pt x="76351" y="47625"/>
                  </a:lnTo>
                  <a:lnTo>
                    <a:pt x="1878" y="47625"/>
                  </a:lnTo>
                  <a:lnTo>
                    <a:pt x="1878" y="1993"/>
                  </a:lnTo>
                  <a:lnTo>
                    <a:pt x="78345" y="1993"/>
                  </a:lnTo>
                  <a:lnTo>
                    <a:pt x="78231" y="482"/>
                  </a:lnTo>
                  <a:lnTo>
                    <a:pt x="77862" y="100"/>
                  </a:lnTo>
                  <a:lnTo>
                    <a:pt x="77608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6836116" y="5889955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76466" y="47623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6835239" y="5888945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09" y="0"/>
                  </a:moveTo>
                  <a:lnTo>
                    <a:pt x="622" y="0"/>
                  </a:lnTo>
                  <a:lnTo>
                    <a:pt x="355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190" y="49314"/>
                  </a:lnTo>
                  <a:lnTo>
                    <a:pt x="355" y="49504"/>
                  </a:lnTo>
                  <a:lnTo>
                    <a:pt x="622" y="49619"/>
                  </a:lnTo>
                  <a:lnTo>
                    <a:pt x="77609" y="49619"/>
                  </a:lnTo>
                  <a:lnTo>
                    <a:pt x="77863" y="49504"/>
                  </a:lnTo>
                  <a:lnTo>
                    <a:pt x="78231" y="49149"/>
                  </a:lnTo>
                  <a:lnTo>
                    <a:pt x="78346" y="48628"/>
                  </a:lnTo>
                  <a:lnTo>
                    <a:pt x="76352" y="48628"/>
                  </a:lnTo>
                  <a:lnTo>
                    <a:pt x="76352" y="47625"/>
                  </a:lnTo>
                  <a:lnTo>
                    <a:pt x="1879" y="47625"/>
                  </a:lnTo>
                  <a:lnTo>
                    <a:pt x="1879" y="1993"/>
                  </a:lnTo>
                  <a:lnTo>
                    <a:pt x="78346" y="1993"/>
                  </a:lnTo>
                  <a:lnTo>
                    <a:pt x="78231" y="482"/>
                  </a:lnTo>
                  <a:lnTo>
                    <a:pt x="77863" y="100"/>
                  </a:lnTo>
                  <a:lnTo>
                    <a:pt x="77609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6719544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6718656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68" y="114"/>
                  </a:lnTo>
                  <a:lnTo>
                    <a:pt x="190" y="30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68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244" y="49150"/>
                  </a:lnTo>
                  <a:lnTo>
                    <a:pt x="78358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31" y="469"/>
                  </a:lnTo>
                  <a:lnTo>
                    <a:pt x="77876" y="114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6796011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6795116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81" y="11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81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244" y="49150"/>
                  </a:lnTo>
                  <a:lnTo>
                    <a:pt x="78359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9" y="1993"/>
                  </a:lnTo>
                  <a:lnTo>
                    <a:pt x="78232" y="469"/>
                  </a:lnTo>
                  <a:lnTo>
                    <a:pt x="77876" y="114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6872464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6871582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1" y="0"/>
                  </a:moveTo>
                  <a:lnTo>
                    <a:pt x="621" y="0"/>
                  </a:lnTo>
                  <a:lnTo>
                    <a:pt x="367" y="114"/>
                  </a:lnTo>
                  <a:lnTo>
                    <a:pt x="189" y="30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67" y="49504"/>
                  </a:lnTo>
                  <a:lnTo>
                    <a:pt x="621" y="49619"/>
                  </a:lnTo>
                  <a:lnTo>
                    <a:pt x="77621" y="49619"/>
                  </a:lnTo>
                  <a:lnTo>
                    <a:pt x="77875" y="49504"/>
                  </a:lnTo>
                  <a:lnTo>
                    <a:pt x="78243" y="49150"/>
                  </a:lnTo>
                  <a:lnTo>
                    <a:pt x="78359" y="48615"/>
                  </a:lnTo>
                  <a:lnTo>
                    <a:pt x="76363" y="48615"/>
                  </a:lnTo>
                  <a:lnTo>
                    <a:pt x="76363" y="47626"/>
                  </a:lnTo>
                  <a:lnTo>
                    <a:pt x="1891" y="47626"/>
                  </a:lnTo>
                  <a:lnTo>
                    <a:pt x="1891" y="1993"/>
                  </a:lnTo>
                  <a:lnTo>
                    <a:pt x="78359" y="1993"/>
                  </a:lnTo>
                  <a:lnTo>
                    <a:pt x="78232" y="469"/>
                  </a:lnTo>
                  <a:lnTo>
                    <a:pt x="77875" y="114"/>
                  </a:lnTo>
                  <a:lnTo>
                    <a:pt x="77621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6948932" y="584231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6466" y="47624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6948044" y="584131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68" y="100"/>
                  </a:lnTo>
                  <a:lnTo>
                    <a:pt x="0" y="481"/>
                  </a:lnTo>
                  <a:lnTo>
                    <a:pt x="0" y="49150"/>
                  </a:lnTo>
                  <a:lnTo>
                    <a:pt x="368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066" y="49340"/>
                  </a:lnTo>
                  <a:lnTo>
                    <a:pt x="78244" y="49150"/>
                  </a:lnTo>
                  <a:lnTo>
                    <a:pt x="78358" y="48628"/>
                  </a:lnTo>
                  <a:lnTo>
                    <a:pt x="76365" y="48628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44" y="481"/>
                  </a:lnTo>
                  <a:lnTo>
                    <a:pt x="77876" y="100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7025399" y="5842317"/>
              <a:ext cx="75565" cy="47625"/>
            </a:xfrm>
            <a:custGeom>
              <a:avLst/>
              <a:gdLst/>
              <a:ahLst/>
              <a:cxnLst/>
              <a:rect l="l" t="t" r="r" b="b"/>
              <a:pathLst>
                <a:path w="75565" h="47625">
                  <a:moveTo>
                    <a:pt x="75335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75335" y="47624"/>
                  </a:lnTo>
                  <a:lnTo>
                    <a:pt x="75335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7024520" y="5841332"/>
              <a:ext cx="77470" cy="50165"/>
            </a:xfrm>
            <a:custGeom>
              <a:avLst/>
              <a:gdLst/>
              <a:ahLst/>
              <a:cxnLst/>
              <a:rect l="l" t="t" r="r" b="b"/>
              <a:pathLst>
                <a:path w="77470" h="50164">
                  <a:moveTo>
                    <a:pt x="76466" y="0"/>
                  </a:moveTo>
                  <a:lnTo>
                    <a:pt x="622" y="0"/>
                  </a:lnTo>
                  <a:lnTo>
                    <a:pt x="355" y="88"/>
                  </a:lnTo>
                  <a:lnTo>
                    <a:pt x="0" y="469"/>
                  </a:lnTo>
                  <a:lnTo>
                    <a:pt x="0" y="49123"/>
                  </a:lnTo>
                  <a:lnTo>
                    <a:pt x="190" y="49301"/>
                  </a:lnTo>
                  <a:lnTo>
                    <a:pt x="355" y="49491"/>
                  </a:lnTo>
                  <a:lnTo>
                    <a:pt x="622" y="49606"/>
                  </a:lnTo>
                  <a:lnTo>
                    <a:pt x="76466" y="49606"/>
                  </a:lnTo>
                  <a:lnTo>
                    <a:pt x="76720" y="49491"/>
                  </a:lnTo>
                  <a:lnTo>
                    <a:pt x="77087" y="49123"/>
                  </a:lnTo>
                  <a:lnTo>
                    <a:pt x="77203" y="48615"/>
                  </a:lnTo>
                  <a:lnTo>
                    <a:pt x="75222" y="48615"/>
                  </a:lnTo>
                  <a:lnTo>
                    <a:pt x="75222" y="47624"/>
                  </a:lnTo>
                  <a:lnTo>
                    <a:pt x="1865" y="47624"/>
                  </a:lnTo>
                  <a:lnTo>
                    <a:pt x="1865" y="1981"/>
                  </a:lnTo>
                  <a:lnTo>
                    <a:pt x="77203" y="1981"/>
                  </a:lnTo>
                  <a:lnTo>
                    <a:pt x="77087" y="469"/>
                  </a:lnTo>
                  <a:lnTo>
                    <a:pt x="76720" y="113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6989037" y="5889955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7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76467" y="47623"/>
                  </a:lnTo>
                  <a:lnTo>
                    <a:pt x="76467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6988163" y="5888945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09" y="0"/>
                  </a:moveTo>
                  <a:lnTo>
                    <a:pt x="634" y="0"/>
                  </a:lnTo>
                  <a:lnTo>
                    <a:pt x="355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190" y="49314"/>
                  </a:lnTo>
                  <a:lnTo>
                    <a:pt x="355" y="49504"/>
                  </a:lnTo>
                  <a:lnTo>
                    <a:pt x="634" y="49619"/>
                  </a:lnTo>
                  <a:lnTo>
                    <a:pt x="77609" y="49619"/>
                  </a:lnTo>
                  <a:lnTo>
                    <a:pt x="77863" y="49504"/>
                  </a:lnTo>
                  <a:lnTo>
                    <a:pt x="78231" y="49149"/>
                  </a:lnTo>
                  <a:lnTo>
                    <a:pt x="78346" y="48628"/>
                  </a:lnTo>
                  <a:lnTo>
                    <a:pt x="76352" y="48628"/>
                  </a:lnTo>
                  <a:lnTo>
                    <a:pt x="76352" y="47625"/>
                  </a:lnTo>
                  <a:lnTo>
                    <a:pt x="1879" y="47625"/>
                  </a:lnTo>
                  <a:lnTo>
                    <a:pt x="1879" y="1993"/>
                  </a:lnTo>
                  <a:lnTo>
                    <a:pt x="78346" y="1993"/>
                  </a:lnTo>
                  <a:lnTo>
                    <a:pt x="78231" y="482"/>
                  </a:lnTo>
                  <a:lnTo>
                    <a:pt x="77863" y="100"/>
                  </a:lnTo>
                  <a:lnTo>
                    <a:pt x="77609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7065505" y="5889955"/>
              <a:ext cx="35560" cy="47625"/>
            </a:xfrm>
            <a:custGeom>
              <a:avLst/>
              <a:gdLst/>
              <a:ahLst/>
              <a:cxnLst/>
              <a:rect l="l" t="t" r="r" b="b"/>
              <a:pathLst>
                <a:path w="35559" h="47625">
                  <a:moveTo>
                    <a:pt x="35229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35229" y="47623"/>
                  </a:lnTo>
                  <a:lnTo>
                    <a:pt x="35229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7064626" y="5888945"/>
              <a:ext cx="37465" cy="50165"/>
            </a:xfrm>
            <a:custGeom>
              <a:avLst/>
              <a:gdLst/>
              <a:ahLst/>
              <a:cxnLst/>
              <a:rect l="l" t="t" r="r" b="b"/>
              <a:pathLst>
                <a:path w="37465" h="50164">
                  <a:moveTo>
                    <a:pt x="36360" y="0"/>
                  </a:moveTo>
                  <a:lnTo>
                    <a:pt x="634" y="0"/>
                  </a:lnTo>
                  <a:lnTo>
                    <a:pt x="368" y="100"/>
                  </a:lnTo>
                  <a:lnTo>
                    <a:pt x="0" y="482"/>
                  </a:lnTo>
                  <a:lnTo>
                    <a:pt x="0" y="49149"/>
                  </a:lnTo>
                  <a:lnTo>
                    <a:pt x="190" y="49314"/>
                  </a:lnTo>
                  <a:lnTo>
                    <a:pt x="368" y="49504"/>
                  </a:lnTo>
                  <a:lnTo>
                    <a:pt x="634" y="49619"/>
                  </a:lnTo>
                  <a:lnTo>
                    <a:pt x="36360" y="49619"/>
                  </a:lnTo>
                  <a:lnTo>
                    <a:pt x="36626" y="49504"/>
                  </a:lnTo>
                  <a:lnTo>
                    <a:pt x="36791" y="49314"/>
                  </a:lnTo>
                  <a:lnTo>
                    <a:pt x="36982" y="49149"/>
                  </a:lnTo>
                  <a:lnTo>
                    <a:pt x="37096" y="48628"/>
                  </a:lnTo>
                  <a:lnTo>
                    <a:pt x="35102" y="48628"/>
                  </a:lnTo>
                  <a:lnTo>
                    <a:pt x="35102" y="47625"/>
                  </a:lnTo>
                  <a:lnTo>
                    <a:pt x="1879" y="47625"/>
                  </a:lnTo>
                  <a:lnTo>
                    <a:pt x="1879" y="1993"/>
                  </a:lnTo>
                  <a:lnTo>
                    <a:pt x="37096" y="1993"/>
                  </a:lnTo>
                  <a:lnTo>
                    <a:pt x="36982" y="482"/>
                  </a:lnTo>
                  <a:lnTo>
                    <a:pt x="36626" y="100"/>
                  </a:lnTo>
                  <a:lnTo>
                    <a:pt x="36360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6948932" y="5937567"/>
              <a:ext cx="76835" cy="47625"/>
            </a:xfrm>
            <a:custGeom>
              <a:avLst/>
              <a:gdLst/>
              <a:ahLst/>
              <a:cxnLst/>
              <a:rect l="l" t="t" r="r" b="b"/>
              <a:pathLst>
                <a:path w="76834" h="47625">
                  <a:moveTo>
                    <a:pt x="76466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6466" y="47612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6948044" y="5936569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40" h="50164">
                  <a:moveTo>
                    <a:pt x="77622" y="0"/>
                  </a:moveTo>
                  <a:lnTo>
                    <a:pt x="622" y="0"/>
                  </a:lnTo>
                  <a:lnTo>
                    <a:pt x="368" y="114"/>
                  </a:lnTo>
                  <a:lnTo>
                    <a:pt x="190" y="304"/>
                  </a:lnTo>
                  <a:lnTo>
                    <a:pt x="0" y="469"/>
                  </a:lnTo>
                  <a:lnTo>
                    <a:pt x="0" y="49150"/>
                  </a:lnTo>
                  <a:lnTo>
                    <a:pt x="368" y="49504"/>
                  </a:lnTo>
                  <a:lnTo>
                    <a:pt x="622" y="49619"/>
                  </a:lnTo>
                  <a:lnTo>
                    <a:pt x="77622" y="49619"/>
                  </a:lnTo>
                  <a:lnTo>
                    <a:pt x="77876" y="49504"/>
                  </a:lnTo>
                  <a:lnTo>
                    <a:pt x="78244" y="49150"/>
                  </a:lnTo>
                  <a:lnTo>
                    <a:pt x="78358" y="48615"/>
                  </a:lnTo>
                  <a:lnTo>
                    <a:pt x="76365" y="48615"/>
                  </a:lnTo>
                  <a:lnTo>
                    <a:pt x="76365" y="47626"/>
                  </a:lnTo>
                  <a:lnTo>
                    <a:pt x="1892" y="47626"/>
                  </a:lnTo>
                  <a:lnTo>
                    <a:pt x="1892" y="1993"/>
                  </a:lnTo>
                  <a:lnTo>
                    <a:pt x="78358" y="1993"/>
                  </a:lnTo>
                  <a:lnTo>
                    <a:pt x="78231" y="469"/>
                  </a:lnTo>
                  <a:lnTo>
                    <a:pt x="77876" y="114"/>
                  </a:lnTo>
                  <a:lnTo>
                    <a:pt x="7762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7025399" y="5937567"/>
              <a:ext cx="75565" cy="47625"/>
            </a:xfrm>
            <a:custGeom>
              <a:avLst/>
              <a:gdLst/>
              <a:ahLst/>
              <a:cxnLst/>
              <a:rect l="l" t="t" r="r" b="b"/>
              <a:pathLst>
                <a:path w="75565" h="47625">
                  <a:moveTo>
                    <a:pt x="75335" y="0"/>
                  </a:moveTo>
                  <a:lnTo>
                    <a:pt x="0" y="0"/>
                  </a:lnTo>
                  <a:lnTo>
                    <a:pt x="0" y="47612"/>
                  </a:lnTo>
                  <a:lnTo>
                    <a:pt x="75335" y="47612"/>
                  </a:lnTo>
                  <a:lnTo>
                    <a:pt x="75335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7024520" y="5936582"/>
              <a:ext cx="77470" cy="50165"/>
            </a:xfrm>
            <a:custGeom>
              <a:avLst/>
              <a:gdLst/>
              <a:ahLst/>
              <a:cxnLst/>
              <a:rect l="l" t="t" r="r" b="b"/>
              <a:pathLst>
                <a:path w="77470" h="50164">
                  <a:moveTo>
                    <a:pt x="76466" y="0"/>
                  </a:moveTo>
                  <a:lnTo>
                    <a:pt x="622" y="0"/>
                  </a:lnTo>
                  <a:lnTo>
                    <a:pt x="355" y="100"/>
                  </a:lnTo>
                  <a:lnTo>
                    <a:pt x="190" y="291"/>
                  </a:lnTo>
                  <a:lnTo>
                    <a:pt x="0" y="469"/>
                  </a:lnTo>
                  <a:lnTo>
                    <a:pt x="0" y="49123"/>
                  </a:lnTo>
                  <a:lnTo>
                    <a:pt x="355" y="49491"/>
                  </a:lnTo>
                  <a:lnTo>
                    <a:pt x="622" y="49594"/>
                  </a:lnTo>
                  <a:lnTo>
                    <a:pt x="76466" y="49594"/>
                  </a:lnTo>
                  <a:lnTo>
                    <a:pt x="76720" y="49491"/>
                  </a:lnTo>
                  <a:lnTo>
                    <a:pt x="77087" y="49123"/>
                  </a:lnTo>
                  <a:lnTo>
                    <a:pt x="77203" y="48602"/>
                  </a:lnTo>
                  <a:lnTo>
                    <a:pt x="75222" y="48602"/>
                  </a:lnTo>
                  <a:lnTo>
                    <a:pt x="75222" y="47624"/>
                  </a:lnTo>
                  <a:lnTo>
                    <a:pt x="1865" y="47624"/>
                  </a:lnTo>
                  <a:lnTo>
                    <a:pt x="1865" y="1981"/>
                  </a:lnTo>
                  <a:lnTo>
                    <a:pt x="77203" y="1981"/>
                  </a:lnTo>
                  <a:lnTo>
                    <a:pt x="77087" y="469"/>
                  </a:lnTo>
                  <a:lnTo>
                    <a:pt x="76720" y="100"/>
                  </a:lnTo>
                  <a:lnTo>
                    <a:pt x="76466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7065505" y="5985179"/>
              <a:ext cx="35560" cy="47625"/>
            </a:xfrm>
            <a:custGeom>
              <a:avLst/>
              <a:gdLst/>
              <a:ahLst/>
              <a:cxnLst/>
              <a:rect l="l" t="t" r="r" b="b"/>
              <a:pathLst>
                <a:path w="35559" h="47625">
                  <a:moveTo>
                    <a:pt x="35229" y="0"/>
                  </a:moveTo>
                  <a:lnTo>
                    <a:pt x="0" y="0"/>
                  </a:lnTo>
                  <a:lnTo>
                    <a:pt x="0" y="47623"/>
                  </a:lnTo>
                  <a:lnTo>
                    <a:pt x="35229" y="47623"/>
                  </a:lnTo>
                  <a:lnTo>
                    <a:pt x="35229" y="0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7064626" y="5984208"/>
              <a:ext cx="37465" cy="50165"/>
            </a:xfrm>
            <a:custGeom>
              <a:avLst/>
              <a:gdLst/>
              <a:ahLst/>
              <a:cxnLst/>
              <a:rect l="l" t="t" r="r" b="b"/>
              <a:pathLst>
                <a:path w="37465" h="50164">
                  <a:moveTo>
                    <a:pt x="36360" y="0"/>
                  </a:moveTo>
                  <a:lnTo>
                    <a:pt x="634" y="0"/>
                  </a:lnTo>
                  <a:lnTo>
                    <a:pt x="380" y="100"/>
                  </a:lnTo>
                  <a:lnTo>
                    <a:pt x="0" y="469"/>
                  </a:lnTo>
                  <a:lnTo>
                    <a:pt x="0" y="49123"/>
                  </a:lnTo>
                  <a:lnTo>
                    <a:pt x="380" y="49492"/>
                  </a:lnTo>
                  <a:lnTo>
                    <a:pt x="634" y="49594"/>
                  </a:lnTo>
                  <a:lnTo>
                    <a:pt x="36360" y="49594"/>
                  </a:lnTo>
                  <a:lnTo>
                    <a:pt x="36614" y="49492"/>
                  </a:lnTo>
                  <a:lnTo>
                    <a:pt x="36982" y="49123"/>
                  </a:lnTo>
                  <a:lnTo>
                    <a:pt x="37096" y="48602"/>
                  </a:lnTo>
                  <a:lnTo>
                    <a:pt x="35115" y="48602"/>
                  </a:lnTo>
                  <a:lnTo>
                    <a:pt x="35115" y="47612"/>
                  </a:lnTo>
                  <a:lnTo>
                    <a:pt x="1866" y="47612"/>
                  </a:lnTo>
                  <a:lnTo>
                    <a:pt x="1866" y="1967"/>
                  </a:lnTo>
                  <a:lnTo>
                    <a:pt x="37096" y="1967"/>
                  </a:lnTo>
                  <a:lnTo>
                    <a:pt x="36982" y="469"/>
                  </a:lnTo>
                  <a:lnTo>
                    <a:pt x="36614" y="100"/>
                  </a:lnTo>
                  <a:lnTo>
                    <a:pt x="36360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6490161" y="5808367"/>
              <a:ext cx="628650" cy="45085"/>
            </a:xfrm>
            <a:custGeom>
              <a:avLst/>
              <a:gdLst/>
              <a:ahLst/>
              <a:cxnLst/>
              <a:rect l="l" t="t" r="r" b="b"/>
              <a:pathLst>
                <a:path w="628650" h="45085">
                  <a:moveTo>
                    <a:pt x="597814" y="0"/>
                  </a:moveTo>
                  <a:lnTo>
                    <a:pt x="0" y="0"/>
                  </a:lnTo>
                  <a:lnTo>
                    <a:pt x="0" y="44626"/>
                  </a:lnTo>
                  <a:lnTo>
                    <a:pt x="597814" y="44626"/>
                  </a:lnTo>
                  <a:lnTo>
                    <a:pt x="607745" y="42872"/>
                  </a:lnTo>
                  <a:lnTo>
                    <a:pt x="617584" y="38087"/>
                  </a:lnTo>
                  <a:lnTo>
                    <a:pt x="625114" y="30991"/>
                  </a:lnTo>
                  <a:lnTo>
                    <a:pt x="628115" y="22300"/>
                  </a:lnTo>
                  <a:lnTo>
                    <a:pt x="625114" y="13618"/>
                  </a:lnTo>
                  <a:lnTo>
                    <a:pt x="617584" y="6529"/>
                  </a:lnTo>
                  <a:lnTo>
                    <a:pt x="607745" y="1751"/>
                  </a:lnTo>
                  <a:lnTo>
                    <a:pt x="59781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6489734" y="5808042"/>
              <a:ext cx="628650" cy="22860"/>
            </a:xfrm>
            <a:custGeom>
              <a:avLst/>
              <a:gdLst/>
              <a:ahLst/>
              <a:cxnLst/>
              <a:rect l="l" t="t" r="r" b="b"/>
              <a:pathLst>
                <a:path w="628650" h="22860">
                  <a:moveTo>
                    <a:pt x="597789" y="0"/>
                  </a:moveTo>
                  <a:lnTo>
                    <a:pt x="0" y="0"/>
                  </a:lnTo>
                  <a:lnTo>
                    <a:pt x="0" y="22631"/>
                  </a:lnTo>
                  <a:lnTo>
                    <a:pt x="628103" y="22618"/>
                  </a:lnTo>
                  <a:lnTo>
                    <a:pt x="625190" y="13823"/>
                  </a:lnTo>
                  <a:lnTo>
                    <a:pt x="617675" y="6632"/>
                  </a:lnTo>
                  <a:lnTo>
                    <a:pt x="607796" y="1780"/>
                  </a:lnTo>
                  <a:lnTo>
                    <a:pt x="59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9" name="object 32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349772" y="5739754"/>
              <a:ext cx="167867" cy="293041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797074" y="5505791"/>
              <a:ext cx="147498" cy="249309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075354" y="5505791"/>
              <a:ext cx="147474" cy="249309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5472265" y="5583682"/>
              <a:ext cx="561975" cy="127000"/>
            </a:xfrm>
            <a:custGeom>
              <a:avLst/>
              <a:gdLst/>
              <a:ahLst/>
              <a:cxnLst/>
              <a:rect l="l" t="t" r="r" b="b"/>
              <a:pathLst>
                <a:path w="561975" h="127000">
                  <a:moveTo>
                    <a:pt x="91706" y="2082"/>
                  </a:moveTo>
                  <a:lnTo>
                    <a:pt x="89623" y="0"/>
                  </a:lnTo>
                  <a:lnTo>
                    <a:pt x="2095" y="0"/>
                  </a:lnTo>
                  <a:lnTo>
                    <a:pt x="0" y="2082"/>
                  </a:lnTo>
                  <a:lnTo>
                    <a:pt x="0" y="124675"/>
                  </a:lnTo>
                  <a:lnTo>
                    <a:pt x="2095" y="126758"/>
                  </a:lnTo>
                  <a:lnTo>
                    <a:pt x="89623" y="126758"/>
                  </a:lnTo>
                  <a:lnTo>
                    <a:pt x="91706" y="124675"/>
                  </a:lnTo>
                  <a:lnTo>
                    <a:pt x="91706" y="2082"/>
                  </a:lnTo>
                  <a:close/>
                </a:path>
                <a:path w="561975" h="127000">
                  <a:moveTo>
                    <a:pt x="561721" y="2082"/>
                  </a:moveTo>
                  <a:lnTo>
                    <a:pt x="559638" y="0"/>
                  </a:lnTo>
                  <a:lnTo>
                    <a:pt x="472122" y="0"/>
                  </a:lnTo>
                  <a:lnTo>
                    <a:pt x="470027" y="2082"/>
                  </a:lnTo>
                  <a:lnTo>
                    <a:pt x="470027" y="124675"/>
                  </a:lnTo>
                  <a:lnTo>
                    <a:pt x="472122" y="126758"/>
                  </a:lnTo>
                  <a:lnTo>
                    <a:pt x="559638" y="126758"/>
                  </a:lnTo>
                  <a:lnTo>
                    <a:pt x="561721" y="124675"/>
                  </a:lnTo>
                  <a:lnTo>
                    <a:pt x="561721" y="2082"/>
                  </a:lnTo>
                  <a:close/>
                </a:path>
              </a:pathLst>
            </a:custGeom>
            <a:solidFill>
              <a:srgbClr val="9699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4469780" y="4551795"/>
              <a:ext cx="136525" cy="804545"/>
            </a:xfrm>
            <a:custGeom>
              <a:avLst/>
              <a:gdLst/>
              <a:ahLst/>
              <a:cxnLst/>
              <a:rect l="l" t="t" r="r" b="b"/>
              <a:pathLst>
                <a:path w="136525" h="804545">
                  <a:moveTo>
                    <a:pt x="130986" y="0"/>
                  </a:moveTo>
                  <a:lnTo>
                    <a:pt x="5129" y="0"/>
                  </a:lnTo>
                  <a:lnTo>
                    <a:pt x="0" y="5142"/>
                  </a:lnTo>
                  <a:lnTo>
                    <a:pt x="0" y="798803"/>
                  </a:lnTo>
                  <a:lnTo>
                    <a:pt x="5129" y="803947"/>
                  </a:lnTo>
                  <a:lnTo>
                    <a:pt x="130986" y="803947"/>
                  </a:lnTo>
                  <a:lnTo>
                    <a:pt x="136142" y="798803"/>
                  </a:lnTo>
                  <a:lnTo>
                    <a:pt x="136142" y="5142"/>
                  </a:lnTo>
                  <a:lnTo>
                    <a:pt x="13098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4456201" y="4514339"/>
              <a:ext cx="163830" cy="17780"/>
            </a:xfrm>
            <a:custGeom>
              <a:avLst/>
              <a:gdLst/>
              <a:ahLst/>
              <a:cxnLst/>
              <a:rect l="l" t="t" r="r" b="b"/>
              <a:pathLst>
                <a:path w="163829" h="17779">
                  <a:moveTo>
                    <a:pt x="162942" y="0"/>
                  </a:moveTo>
                  <a:lnTo>
                    <a:pt x="355" y="0"/>
                  </a:lnTo>
                  <a:lnTo>
                    <a:pt x="0" y="773"/>
                  </a:lnTo>
                  <a:lnTo>
                    <a:pt x="419" y="1281"/>
                  </a:lnTo>
                  <a:lnTo>
                    <a:pt x="12280" y="17551"/>
                  </a:lnTo>
                  <a:lnTo>
                    <a:pt x="151004" y="17551"/>
                  </a:lnTo>
                  <a:lnTo>
                    <a:pt x="163297" y="773"/>
                  </a:lnTo>
                  <a:lnTo>
                    <a:pt x="162942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4452912" y="4479785"/>
              <a:ext cx="323850" cy="31750"/>
            </a:xfrm>
            <a:custGeom>
              <a:avLst/>
              <a:gdLst/>
              <a:ahLst/>
              <a:cxnLst/>
              <a:rect l="l" t="t" r="r" b="b"/>
              <a:pathLst>
                <a:path w="323850" h="31750">
                  <a:moveTo>
                    <a:pt x="165900" y="17321"/>
                  </a:moveTo>
                  <a:lnTo>
                    <a:pt x="3948" y="17321"/>
                  </a:lnTo>
                  <a:lnTo>
                    <a:pt x="3505" y="17753"/>
                  </a:lnTo>
                  <a:lnTo>
                    <a:pt x="3505" y="30961"/>
                  </a:lnTo>
                  <a:lnTo>
                    <a:pt x="3948" y="31394"/>
                  </a:lnTo>
                  <a:lnTo>
                    <a:pt x="165900" y="31394"/>
                  </a:lnTo>
                  <a:lnTo>
                    <a:pt x="166343" y="30961"/>
                  </a:lnTo>
                  <a:lnTo>
                    <a:pt x="166343" y="17753"/>
                  </a:lnTo>
                  <a:lnTo>
                    <a:pt x="165900" y="17321"/>
                  </a:lnTo>
                  <a:close/>
                </a:path>
                <a:path w="323850" h="31750">
                  <a:moveTo>
                    <a:pt x="319519" y="0"/>
                  </a:moveTo>
                  <a:lnTo>
                    <a:pt x="3810" y="0"/>
                  </a:lnTo>
                  <a:lnTo>
                    <a:pt x="0" y="3821"/>
                  </a:lnTo>
                  <a:lnTo>
                    <a:pt x="0" y="13500"/>
                  </a:lnTo>
                  <a:lnTo>
                    <a:pt x="3810" y="17321"/>
                  </a:lnTo>
                  <a:lnTo>
                    <a:pt x="319519" y="17321"/>
                  </a:lnTo>
                  <a:lnTo>
                    <a:pt x="323329" y="13500"/>
                  </a:lnTo>
                  <a:lnTo>
                    <a:pt x="323329" y="3821"/>
                  </a:lnTo>
                  <a:lnTo>
                    <a:pt x="319519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4456197" y="5347717"/>
              <a:ext cx="163830" cy="17780"/>
            </a:xfrm>
            <a:custGeom>
              <a:avLst/>
              <a:gdLst/>
              <a:ahLst/>
              <a:cxnLst/>
              <a:rect l="l" t="t" r="r" b="b"/>
              <a:pathLst>
                <a:path w="163829" h="17779">
                  <a:moveTo>
                    <a:pt x="151015" y="0"/>
                  </a:moveTo>
                  <a:lnTo>
                    <a:pt x="12292" y="0"/>
                  </a:lnTo>
                  <a:lnTo>
                    <a:pt x="0" y="16789"/>
                  </a:lnTo>
                  <a:lnTo>
                    <a:pt x="354" y="17551"/>
                  </a:lnTo>
                  <a:lnTo>
                    <a:pt x="162940" y="17551"/>
                  </a:lnTo>
                  <a:lnTo>
                    <a:pt x="163296" y="16789"/>
                  </a:lnTo>
                  <a:lnTo>
                    <a:pt x="162877" y="16268"/>
                  </a:lnTo>
                  <a:lnTo>
                    <a:pt x="15101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4456417" y="5360670"/>
              <a:ext cx="163195" cy="12700"/>
            </a:xfrm>
            <a:custGeom>
              <a:avLst/>
              <a:gdLst/>
              <a:ahLst/>
              <a:cxnLst/>
              <a:rect l="l" t="t" r="r" b="b"/>
              <a:pathLst>
                <a:path w="163195" h="12700">
                  <a:moveTo>
                    <a:pt x="16283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162585" y="11430"/>
                  </a:lnTo>
                  <a:lnTo>
                    <a:pt x="162585" y="12700"/>
                  </a:lnTo>
                  <a:lnTo>
                    <a:pt x="162839" y="12700"/>
                  </a:lnTo>
                  <a:lnTo>
                    <a:pt x="162839" y="11430"/>
                  </a:lnTo>
                  <a:lnTo>
                    <a:pt x="16283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4456417" y="5368226"/>
              <a:ext cx="163195" cy="34290"/>
            </a:xfrm>
            <a:custGeom>
              <a:avLst/>
              <a:gdLst/>
              <a:ahLst/>
              <a:cxnLst/>
              <a:rect l="l" t="t" r="r" b="b"/>
              <a:pathLst>
                <a:path w="163195" h="34289">
                  <a:moveTo>
                    <a:pt x="162825" y="0"/>
                  </a:moveTo>
                  <a:lnTo>
                    <a:pt x="11" y="0"/>
                  </a:lnTo>
                  <a:lnTo>
                    <a:pt x="0" y="34291"/>
                  </a:lnTo>
                  <a:lnTo>
                    <a:pt x="162839" y="34291"/>
                  </a:lnTo>
                  <a:lnTo>
                    <a:pt x="16282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7077797" y="4401641"/>
              <a:ext cx="2926080" cy="47625"/>
            </a:xfrm>
            <a:custGeom>
              <a:avLst/>
              <a:gdLst/>
              <a:ahLst/>
              <a:cxnLst/>
              <a:rect l="l" t="t" r="r" b="b"/>
              <a:pathLst>
                <a:path w="2926079" h="47625">
                  <a:moveTo>
                    <a:pt x="71234" y="253"/>
                  </a:moveTo>
                  <a:lnTo>
                    <a:pt x="0" y="253"/>
                  </a:lnTo>
                  <a:lnTo>
                    <a:pt x="12" y="46100"/>
                  </a:lnTo>
                  <a:lnTo>
                    <a:pt x="139" y="47243"/>
                  </a:lnTo>
                  <a:lnTo>
                    <a:pt x="2829345" y="47243"/>
                  </a:lnTo>
                  <a:lnTo>
                    <a:pt x="2829345" y="44703"/>
                  </a:lnTo>
                  <a:lnTo>
                    <a:pt x="2654" y="44703"/>
                  </a:lnTo>
                  <a:lnTo>
                    <a:pt x="2654" y="2793"/>
                  </a:lnTo>
                  <a:lnTo>
                    <a:pt x="71234" y="2793"/>
                  </a:lnTo>
                  <a:lnTo>
                    <a:pt x="71234" y="253"/>
                  </a:lnTo>
                  <a:close/>
                </a:path>
                <a:path w="2926079" h="47625">
                  <a:moveTo>
                    <a:pt x="120421" y="253"/>
                  </a:moveTo>
                  <a:lnTo>
                    <a:pt x="71234" y="253"/>
                  </a:lnTo>
                  <a:lnTo>
                    <a:pt x="71234" y="44703"/>
                  </a:lnTo>
                  <a:lnTo>
                    <a:pt x="73317" y="44703"/>
                  </a:lnTo>
                  <a:lnTo>
                    <a:pt x="73317" y="2793"/>
                  </a:lnTo>
                  <a:lnTo>
                    <a:pt x="120421" y="2793"/>
                  </a:lnTo>
                  <a:lnTo>
                    <a:pt x="120421" y="253"/>
                  </a:lnTo>
                  <a:close/>
                </a:path>
                <a:path w="2926079" h="47625">
                  <a:moveTo>
                    <a:pt x="169608" y="253"/>
                  </a:moveTo>
                  <a:lnTo>
                    <a:pt x="120421" y="253"/>
                  </a:lnTo>
                  <a:lnTo>
                    <a:pt x="120421" y="44703"/>
                  </a:lnTo>
                  <a:lnTo>
                    <a:pt x="122504" y="44703"/>
                  </a:lnTo>
                  <a:lnTo>
                    <a:pt x="122504" y="2793"/>
                  </a:lnTo>
                  <a:lnTo>
                    <a:pt x="169608" y="2793"/>
                  </a:lnTo>
                  <a:lnTo>
                    <a:pt x="169608" y="253"/>
                  </a:lnTo>
                  <a:close/>
                </a:path>
                <a:path w="2926079" h="47625">
                  <a:moveTo>
                    <a:pt x="218795" y="253"/>
                  </a:moveTo>
                  <a:lnTo>
                    <a:pt x="169608" y="253"/>
                  </a:lnTo>
                  <a:lnTo>
                    <a:pt x="169608" y="44703"/>
                  </a:lnTo>
                  <a:lnTo>
                    <a:pt x="171691" y="44703"/>
                  </a:lnTo>
                  <a:lnTo>
                    <a:pt x="171691" y="2793"/>
                  </a:lnTo>
                  <a:lnTo>
                    <a:pt x="218795" y="2793"/>
                  </a:lnTo>
                  <a:lnTo>
                    <a:pt x="218795" y="253"/>
                  </a:lnTo>
                  <a:close/>
                </a:path>
                <a:path w="2926079" h="47625">
                  <a:moveTo>
                    <a:pt x="267995" y="253"/>
                  </a:moveTo>
                  <a:lnTo>
                    <a:pt x="218795" y="253"/>
                  </a:lnTo>
                  <a:lnTo>
                    <a:pt x="218795" y="44703"/>
                  </a:lnTo>
                  <a:lnTo>
                    <a:pt x="220878" y="44703"/>
                  </a:lnTo>
                  <a:lnTo>
                    <a:pt x="220878" y="2793"/>
                  </a:lnTo>
                  <a:lnTo>
                    <a:pt x="267995" y="2793"/>
                  </a:lnTo>
                  <a:lnTo>
                    <a:pt x="267995" y="253"/>
                  </a:lnTo>
                  <a:close/>
                </a:path>
                <a:path w="2926079" h="47625">
                  <a:moveTo>
                    <a:pt x="317195" y="253"/>
                  </a:moveTo>
                  <a:lnTo>
                    <a:pt x="267995" y="253"/>
                  </a:lnTo>
                  <a:lnTo>
                    <a:pt x="267995" y="44703"/>
                  </a:lnTo>
                  <a:lnTo>
                    <a:pt x="270078" y="44703"/>
                  </a:lnTo>
                  <a:lnTo>
                    <a:pt x="270078" y="2793"/>
                  </a:lnTo>
                  <a:lnTo>
                    <a:pt x="317195" y="2793"/>
                  </a:lnTo>
                  <a:lnTo>
                    <a:pt x="317195" y="253"/>
                  </a:lnTo>
                  <a:close/>
                </a:path>
                <a:path w="2926079" h="47625">
                  <a:moveTo>
                    <a:pt x="366369" y="253"/>
                  </a:moveTo>
                  <a:lnTo>
                    <a:pt x="317195" y="253"/>
                  </a:lnTo>
                  <a:lnTo>
                    <a:pt x="317195" y="44703"/>
                  </a:lnTo>
                  <a:lnTo>
                    <a:pt x="319265" y="44703"/>
                  </a:lnTo>
                  <a:lnTo>
                    <a:pt x="319265" y="2793"/>
                  </a:lnTo>
                  <a:lnTo>
                    <a:pt x="366369" y="2793"/>
                  </a:lnTo>
                  <a:lnTo>
                    <a:pt x="366369" y="253"/>
                  </a:lnTo>
                  <a:close/>
                </a:path>
                <a:path w="2926079" h="47625">
                  <a:moveTo>
                    <a:pt x="415569" y="253"/>
                  </a:moveTo>
                  <a:lnTo>
                    <a:pt x="366369" y="253"/>
                  </a:lnTo>
                  <a:lnTo>
                    <a:pt x="366369" y="44703"/>
                  </a:lnTo>
                  <a:lnTo>
                    <a:pt x="368452" y="44703"/>
                  </a:lnTo>
                  <a:lnTo>
                    <a:pt x="368452" y="2793"/>
                  </a:lnTo>
                  <a:lnTo>
                    <a:pt x="415569" y="2793"/>
                  </a:lnTo>
                  <a:lnTo>
                    <a:pt x="415569" y="253"/>
                  </a:lnTo>
                  <a:close/>
                </a:path>
                <a:path w="2926079" h="47625">
                  <a:moveTo>
                    <a:pt x="464769" y="253"/>
                  </a:moveTo>
                  <a:lnTo>
                    <a:pt x="415569" y="253"/>
                  </a:lnTo>
                  <a:lnTo>
                    <a:pt x="415569" y="44703"/>
                  </a:lnTo>
                  <a:lnTo>
                    <a:pt x="417652" y="44703"/>
                  </a:lnTo>
                  <a:lnTo>
                    <a:pt x="417652" y="2793"/>
                  </a:lnTo>
                  <a:lnTo>
                    <a:pt x="464769" y="2793"/>
                  </a:lnTo>
                  <a:lnTo>
                    <a:pt x="464769" y="253"/>
                  </a:lnTo>
                  <a:close/>
                </a:path>
                <a:path w="2926079" h="47625">
                  <a:moveTo>
                    <a:pt x="513970" y="253"/>
                  </a:moveTo>
                  <a:lnTo>
                    <a:pt x="464769" y="253"/>
                  </a:lnTo>
                  <a:lnTo>
                    <a:pt x="464769" y="44703"/>
                  </a:lnTo>
                  <a:lnTo>
                    <a:pt x="466853" y="44703"/>
                  </a:lnTo>
                  <a:lnTo>
                    <a:pt x="466853" y="2793"/>
                  </a:lnTo>
                  <a:lnTo>
                    <a:pt x="513970" y="2793"/>
                  </a:lnTo>
                  <a:lnTo>
                    <a:pt x="513970" y="253"/>
                  </a:lnTo>
                  <a:close/>
                </a:path>
                <a:path w="2926079" h="47625">
                  <a:moveTo>
                    <a:pt x="584885" y="253"/>
                  </a:moveTo>
                  <a:lnTo>
                    <a:pt x="513970" y="253"/>
                  </a:lnTo>
                  <a:lnTo>
                    <a:pt x="513970" y="44703"/>
                  </a:lnTo>
                  <a:lnTo>
                    <a:pt x="516040" y="44703"/>
                  </a:lnTo>
                  <a:lnTo>
                    <a:pt x="516040" y="2793"/>
                  </a:lnTo>
                  <a:lnTo>
                    <a:pt x="584885" y="2793"/>
                  </a:lnTo>
                  <a:lnTo>
                    <a:pt x="584885" y="253"/>
                  </a:lnTo>
                  <a:close/>
                </a:path>
                <a:path w="2926079" h="47625">
                  <a:moveTo>
                    <a:pt x="655829" y="253"/>
                  </a:moveTo>
                  <a:lnTo>
                    <a:pt x="584885" y="253"/>
                  </a:lnTo>
                  <a:lnTo>
                    <a:pt x="584885" y="44703"/>
                  </a:lnTo>
                  <a:lnTo>
                    <a:pt x="586968" y="44703"/>
                  </a:lnTo>
                  <a:lnTo>
                    <a:pt x="586968" y="2793"/>
                  </a:lnTo>
                  <a:lnTo>
                    <a:pt x="655829" y="2793"/>
                  </a:lnTo>
                  <a:lnTo>
                    <a:pt x="655829" y="253"/>
                  </a:lnTo>
                  <a:close/>
                </a:path>
                <a:path w="2926079" h="47625">
                  <a:moveTo>
                    <a:pt x="705016" y="253"/>
                  </a:moveTo>
                  <a:lnTo>
                    <a:pt x="655829" y="253"/>
                  </a:lnTo>
                  <a:lnTo>
                    <a:pt x="655829" y="44703"/>
                  </a:lnTo>
                  <a:lnTo>
                    <a:pt x="657910" y="44703"/>
                  </a:lnTo>
                  <a:lnTo>
                    <a:pt x="657910" y="2793"/>
                  </a:lnTo>
                  <a:lnTo>
                    <a:pt x="705016" y="2793"/>
                  </a:lnTo>
                  <a:lnTo>
                    <a:pt x="705016" y="253"/>
                  </a:lnTo>
                  <a:close/>
                </a:path>
                <a:path w="2926079" h="47625">
                  <a:moveTo>
                    <a:pt x="754203" y="253"/>
                  </a:moveTo>
                  <a:lnTo>
                    <a:pt x="705016" y="253"/>
                  </a:lnTo>
                  <a:lnTo>
                    <a:pt x="705016" y="44703"/>
                  </a:lnTo>
                  <a:lnTo>
                    <a:pt x="707097" y="44703"/>
                  </a:lnTo>
                  <a:lnTo>
                    <a:pt x="707097" y="2793"/>
                  </a:lnTo>
                  <a:lnTo>
                    <a:pt x="754203" y="2793"/>
                  </a:lnTo>
                  <a:lnTo>
                    <a:pt x="754203" y="253"/>
                  </a:lnTo>
                  <a:close/>
                </a:path>
                <a:path w="2926079" h="47625">
                  <a:moveTo>
                    <a:pt x="803389" y="253"/>
                  </a:moveTo>
                  <a:lnTo>
                    <a:pt x="754203" y="253"/>
                  </a:lnTo>
                  <a:lnTo>
                    <a:pt x="754203" y="44703"/>
                  </a:lnTo>
                  <a:lnTo>
                    <a:pt x="756286" y="44703"/>
                  </a:lnTo>
                  <a:lnTo>
                    <a:pt x="756286" y="2793"/>
                  </a:lnTo>
                  <a:lnTo>
                    <a:pt x="803389" y="2793"/>
                  </a:lnTo>
                  <a:lnTo>
                    <a:pt x="803389" y="253"/>
                  </a:lnTo>
                  <a:close/>
                </a:path>
                <a:path w="2926079" h="47625">
                  <a:moveTo>
                    <a:pt x="852590" y="253"/>
                  </a:moveTo>
                  <a:lnTo>
                    <a:pt x="803389" y="253"/>
                  </a:lnTo>
                  <a:lnTo>
                    <a:pt x="803389" y="44703"/>
                  </a:lnTo>
                  <a:lnTo>
                    <a:pt x="805473" y="44703"/>
                  </a:lnTo>
                  <a:lnTo>
                    <a:pt x="805473" y="2793"/>
                  </a:lnTo>
                  <a:lnTo>
                    <a:pt x="852590" y="2793"/>
                  </a:lnTo>
                  <a:lnTo>
                    <a:pt x="852590" y="253"/>
                  </a:lnTo>
                  <a:close/>
                </a:path>
                <a:path w="2926079" h="47625">
                  <a:moveTo>
                    <a:pt x="901788" y="253"/>
                  </a:moveTo>
                  <a:lnTo>
                    <a:pt x="852590" y="253"/>
                  </a:lnTo>
                  <a:lnTo>
                    <a:pt x="852590" y="44703"/>
                  </a:lnTo>
                  <a:lnTo>
                    <a:pt x="854671" y="44703"/>
                  </a:lnTo>
                  <a:lnTo>
                    <a:pt x="854671" y="2793"/>
                  </a:lnTo>
                  <a:lnTo>
                    <a:pt x="901788" y="2793"/>
                  </a:lnTo>
                  <a:lnTo>
                    <a:pt x="901788" y="253"/>
                  </a:lnTo>
                  <a:close/>
                </a:path>
                <a:path w="2926079" h="47625">
                  <a:moveTo>
                    <a:pt x="950964" y="253"/>
                  </a:moveTo>
                  <a:lnTo>
                    <a:pt x="901788" y="253"/>
                  </a:lnTo>
                  <a:lnTo>
                    <a:pt x="901788" y="44703"/>
                  </a:lnTo>
                  <a:lnTo>
                    <a:pt x="903871" y="44703"/>
                  </a:lnTo>
                  <a:lnTo>
                    <a:pt x="903871" y="2793"/>
                  </a:lnTo>
                  <a:lnTo>
                    <a:pt x="950964" y="2793"/>
                  </a:lnTo>
                  <a:lnTo>
                    <a:pt x="950964" y="253"/>
                  </a:lnTo>
                  <a:close/>
                </a:path>
                <a:path w="2926079" h="47625">
                  <a:moveTo>
                    <a:pt x="1000164" y="253"/>
                  </a:moveTo>
                  <a:lnTo>
                    <a:pt x="950964" y="253"/>
                  </a:lnTo>
                  <a:lnTo>
                    <a:pt x="950964" y="44703"/>
                  </a:lnTo>
                  <a:lnTo>
                    <a:pt x="953047" y="44703"/>
                  </a:lnTo>
                  <a:lnTo>
                    <a:pt x="953047" y="2793"/>
                  </a:lnTo>
                  <a:lnTo>
                    <a:pt x="1000164" y="2793"/>
                  </a:lnTo>
                  <a:lnTo>
                    <a:pt x="1000164" y="253"/>
                  </a:lnTo>
                  <a:close/>
                </a:path>
                <a:path w="2926079" h="47625">
                  <a:moveTo>
                    <a:pt x="1049362" y="253"/>
                  </a:moveTo>
                  <a:lnTo>
                    <a:pt x="1000164" y="253"/>
                  </a:lnTo>
                  <a:lnTo>
                    <a:pt x="1000164" y="44703"/>
                  </a:lnTo>
                  <a:lnTo>
                    <a:pt x="1002245" y="44703"/>
                  </a:lnTo>
                  <a:lnTo>
                    <a:pt x="1002245" y="2793"/>
                  </a:lnTo>
                  <a:lnTo>
                    <a:pt x="1049362" y="2793"/>
                  </a:lnTo>
                  <a:lnTo>
                    <a:pt x="1049362" y="253"/>
                  </a:lnTo>
                  <a:close/>
                </a:path>
                <a:path w="2926079" h="47625">
                  <a:moveTo>
                    <a:pt x="1098551" y="253"/>
                  </a:moveTo>
                  <a:lnTo>
                    <a:pt x="1049362" y="253"/>
                  </a:lnTo>
                  <a:lnTo>
                    <a:pt x="1049362" y="44703"/>
                  </a:lnTo>
                  <a:lnTo>
                    <a:pt x="1051445" y="44703"/>
                  </a:lnTo>
                  <a:lnTo>
                    <a:pt x="1051445" y="2793"/>
                  </a:lnTo>
                  <a:lnTo>
                    <a:pt x="1098551" y="2793"/>
                  </a:lnTo>
                  <a:lnTo>
                    <a:pt x="1098551" y="253"/>
                  </a:lnTo>
                  <a:close/>
                </a:path>
                <a:path w="2926079" h="47625">
                  <a:moveTo>
                    <a:pt x="1169479" y="253"/>
                  </a:moveTo>
                  <a:lnTo>
                    <a:pt x="1098551" y="253"/>
                  </a:lnTo>
                  <a:lnTo>
                    <a:pt x="1098551" y="44703"/>
                  </a:lnTo>
                  <a:lnTo>
                    <a:pt x="1100621" y="44703"/>
                  </a:lnTo>
                  <a:lnTo>
                    <a:pt x="1100621" y="2793"/>
                  </a:lnTo>
                  <a:lnTo>
                    <a:pt x="1169479" y="2793"/>
                  </a:lnTo>
                  <a:lnTo>
                    <a:pt x="1169479" y="253"/>
                  </a:lnTo>
                  <a:close/>
                </a:path>
                <a:path w="2926079" h="47625">
                  <a:moveTo>
                    <a:pt x="1240410" y="253"/>
                  </a:moveTo>
                  <a:lnTo>
                    <a:pt x="1169479" y="253"/>
                  </a:lnTo>
                  <a:lnTo>
                    <a:pt x="1169479" y="44703"/>
                  </a:lnTo>
                  <a:lnTo>
                    <a:pt x="1171563" y="44703"/>
                  </a:lnTo>
                  <a:lnTo>
                    <a:pt x="1171563" y="2793"/>
                  </a:lnTo>
                  <a:lnTo>
                    <a:pt x="1240410" y="2793"/>
                  </a:lnTo>
                  <a:lnTo>
                    <a:pt x="1240410" y="253"/>
                  </a:lnTo>
                  <a:close/>
                </a:path>
                <a:path w="2926079" h="47625">
                  <a:moveTo>
                    <a:pt x="1289608" y="253"/>
                  </a:moveTo>
                  <a:lnTo>
                    <a:pt x="1240410" y="253"/>
                  </a:lnTo>
                  <a:lnTo>
                    <a:pt x="1240410" y="44703"/>
                  </a:lnTo>
                  <a:lnTo>
                    <a:pt x="1242491" y="44703"/>
                  </a:lnTo>
                  <a:lnTo>
                    <a:pt x="1242491" y="2793"/>
                  </a:lnTo>
                  <a:lnTo>
                    <a:pt x="1289608" y="2793"/>
                  </a:lnTo>
                  <a:lnTo>
                    <a:pt x="1289608" y="253"/>
                  </a:lnTo>
                  <a:close/>
                </a:path>
                <a:path w="2926079" h="47625">
                  <a:moveTo>
                    <a:pt x="1338795" y="253"/>
                  </a:moveTo>
                  <a:lnTo>
                    <a:pt x="1289608" y="253"/>
                  </a:lnTo>
                  <a:lnTo>
                    <a:pt x="1289608" y="44703"/>
                  </a:lnTo>
                  <a:lnTo>
                    <a:pt x="1291691" y="44703"/>
                  </a:lnTo>
                  <a:lnTo>
                    <a:pt x="1291691" y="2793"/>
                  </a:lnTo>
                  <a:lnTo>
                    <a:pt x="1338795" y="2793"/>
                  </a:lnTo>
                  <a:lnTo>
                    <a:pt x="1338795" y="253"/>
                  </a:lnTo>
                  <a:close/>
                </a:path>
                <a:path w="2926079" h="47625">
                  <a:moveTo>
                    <a:pt x="1387984" y="253"/>
                  </a:moveTo>
                  <a:lnTo>
                    <a:pt x="1338795" y="253"/>
                  </a:lnTo>
                  <a:lnTo>
                    <a:pt x="1338795" y="44703"/>
                  </a:lnTo>
                  <a:lnTo>
                    <a:pt x="1340878" y="44703"/>
                  </a:lnTo>
                  <a:lnTo>
                    <a:pt x="1340878" y="2793"/>
                  </a:lnTo>
                  <a:lnTo>
                    <a:pt x="1387984" y="2793"/>
                  </a:lnTo>
                  <a:lnTo>
                    <a:pt x="1387984" y="253"/>
                  </a:lnTo>
                  <a:close/>
                </a:path>
                <a:path w="2926079" h="47625">
                  <a:moveTo>
                    <a:pt x="1437182" y="253"/>
                  </a:moveTo>
                  <a:lnTo>
                    <a:pt x="1387984" y="253"/>
                  </a:lnTo>
                  <a:lnTo>
                    <a:pt x="1387984" y="44703"/>
                  </a:lnTo>
                  <a:lnTo>
                    <a:pt x="1390065" y="44703"/>
                  </a:lnTo>
                  <a:lnTo>
                    <a:pt x="1390065" y="2793"/>
                  </a:lnTo>
                  <a:lnTo>
                    <a:pt x="1437182" y="2793"/>
                  </a:lnTo>
                  <a:lnTo>
                    <a:pt x="1437182" y="253"/>
                  </a:lnTo>
                  <a:close/>
                </a:path>
                <a:path w="2926079" h="47625">
                  <a:moveTo>
                    <a:pt x="1486382" y="253"/>
                  </a:moveTo>
                  <a:lnTo>
                    <a:pt x="1437182" y="253"/>
                  </a:lnTo>
                  <a:lnTo>
                    <a:pt x="1437182" y="44703"/>
                  </a:lnTo>
                  <a:lnTo>
                    <a:pt x="1439265" y="44703"/>
                  </a:lnTo>
                  <a:lnTo>
                    <a:pt x="1439265" y="2793"/>
                  </a:lnTo>
                  <a:lnTo>
                    <a:pt x="1486382" y="2793"/>
                  </a:lnTo>
                  <a:lnTo>
                    <a:pt x="1486382" y="253"/>
                  </a:lnTo>
                  <a:close/>
                </a:path>
                <a:path w="2926079" h="47625">
                  <a:moveTo>
                    <a:pt x="1535558" y="253"/>
                  </a:moveTo>
                  <a:lnTo>
                    <a:pt x="1486382" y="253"/>
                  </a:lnTo>
                  <a:lnTo>
                    <a:pt x="1486382" y="44703"/>
                  </a:lnTo>
                  <a:lnTo>
                    <a:pt x="1488466" y="44703"/>
                  </a:lnTo>
                  <a:lnTo>
                    <a:pt x="1488466" y="2793"/>
                  </a:lnTo>
                  <a:lnTo>
                    <a:pt x="1535558" y="2793"/>
                  </a:lnTo>
                  <a:lnTo>
                    <a:pt x="1535558" y="253"/>
                  </a:lnTo>
                  <a:close/>
                </a:path>
                <a:path w="2926079" h="47625">
                  <a:moveTo>
                    <a:pt x="1584756" y="253"/>
                  </a:moveTo>
                  <a:lnTo>
                    <a:pt x="1535558" y="253"/>
                  </a:lnTo>
                  <a:lnTo>
                    <a:pt x="1535558" y="44703"/>
                  </a:lnTo>
                  <a:lnTo>
                    <a:pt x="1537639" y="44703"/>
                  </a:lnTo>
                  <a:lnTo>
                    <a:pt x="1537639" y="2793"/>
                  </a:lnTo>
                  <a:lnTo>
                    <a:pt x="1584756" y="2793"/>
                  </a:lnTo>
                  <a:lnTo>
                    <a:pt x="1584756" y="253"/>
                  </a:lnTo>
                  <a:close/>
                </a:path>
                <a:path w="2926079" h="47625">
                  <a:moveTo>
                    <a:pt x="1633957" y="253"/>
                  </a:moveTo>
                  <a:lnTo>
                    <a:pt x="1584756" y="253"/>
                  </a:lnTo>
                  <a:lnTo>
                    <a:pt x="1584756" y="44703"/>
                  </a:lnTo>
                  <a:lnTo>
                    <a:pt x="1586839" y="44703"/>
                  </a:lnTo>
                  <a:lnTo>
                    <a:pt x="1586839" y="2793"/>
                  </a:lnTo>
                  <a:lnTo>
                    <a:pt x="1633957" y="2793"/>
                  </a:lnTo>
                  <a:lnTo>
                    <a:pt x="1633957" y="253"/>
                  </a:lnTo>
                  <a:close/>
                </a:path>
                <a:path w="2926079" h="47625">
                  <a:moveTo>
                    <a:pt x="1683143" y="253"/>
                  </a:moveTo>
                  <a:lnTo>
                    <a:pt x="1633957" y="253"/>
                  </a:lnTo>
                  <a:lnTo>
                    <a:pt x="1633957" y="44703"/>
                  </a:lnTo>
                  <a:lnTo>
                    <a:pt x="1636040" y="44703"/>
                  </a:lnTo>
                  <a:lnTo>
                    <a:pt x="1636040" y="2793"/>
                  </a:lnTo>
                  <a:lnTo>
                    <a:pt x="1683143" y="2793"/>
                  </a:lnTo>
                  <a:lnTo>
                    <a:pt x="1683143" y="253"/>
                  </a:lnTo>
                  <a:close/>
                </a:path>
                <a:path w="2926079" h="47625">
                  <a:moveTo>
                    <a:pt x="1754074" y="253"/>
                  </a:moveTo>
                  <a:lnTo>
                    <a:pt x="1683143" y="253"/>
                  </a:lnTo>
                  <a:lnTo>
                    <a:pt x="1683143" y="44703"/>
                  </a:lnTo>
                  <a:lnTo>
                    <a:pt x="1685227" y="44703"/>
                  </a:lnTo>
                  <a:lnTo>
                    <a:pt x="1685227" y="2793"/>
                  </a:lnTo>
                  <a:lnTo>
                    <a:pt x="1754074" y="2793"/>
                  </a:lnTo>
                  <a:lnTo>
                    <a:pt x="1754074" y="253"/>
                  </a:lnTo>
                  <a:close/>
                </a:path>
                <a:path w="2926079" h="47625">
                  <a:moveTo>
                    <a:pt x="1825002" y="253"/>
                  </a:moveTo>
                  <a:lnTo>
                    <a:pt x="1754074" y="253"/>
                  </a:lnTo>
                  <a:lnTo>
                    <a:pt x="1754074" y="44703"/>
                  </a:lnTo>
                  <a:lnTo>
                    <a:pt x="1756157" y="44703"/>
                  </a:lnTo>
                  <a:lnTo>
                    <a:pt x="1756157" y="2793"/>
                  </a:lnTo>
                  <a:lnTo>
                    <a:pt x="1825002" y="2793"/>
                  </a:lnTo>
                  <a:lnTo>
                    <a:pt x="1825002" y="253"/>
                  </a:lnTo>
                  <a:close/>
                </a:path>
                <a:path w="2926079" h="47625">
                  <a:moveTo>
                    <a:pt x="1874203" y="253"/>
                  </a:moveTo>
                  <a:lnTo>
                    <a:pt x="1825002" y="253"/>
                  </a:lnTo>
                  <a:lnTo>
                    <a:pt x="1825002" y="44703"/>
                  </a:lnTo>
                  <a:lnTo>
                    <a:pt x="1827086" y="44703"/>
                  </a:lnTo>
                  <a:lnTo>
                    <a:pt x="1827086" y="2793"/>
                  </a:lnTo>
                  <a:lnTo>
                    <a:pt x="1874203" y="2793"/>
                  </a:lnTo>
                  <a:lnTo>
                    <a:pt x="1874203" y="253"/>
                  </a:lnTo>
                  <a:close/>
                </a:path>
                <a:path w="2926079" h="47625">
                  <a:moveTo>
                    <a:pt x="1923403" y="253"/>
                  </a:moveTo>
                  <a:lnTo>
                    <a:pt x="1874203" y="253"/>
                  </a:lnTo>
                  <a:lnTo>
                    <a:pt x="1874203" y="44703"/>
                  </a:lnTo>
                  <a:lnTo>
                    <a:pt x="1876286" y="44703"/>
                  </a:lnTo>
                  <a:lnTo>
                    <a:pt x="1876286" y="2793"/>
                  </a:lnTo>
                  <a:lnTo>
                    <a:pt x="1923403" y="2793"/>
                  </a:lnTo>
                  <a:lnTo>
                    <a:pt x="1923403" y="253"/>
                  </a:lnTo>
                  <a:close/>
                </a:path>
                <a:path w="2926079" h="47625">
                  <a:moveTo>
                    <a:pt x="1972576" y="253"/>
                  </a:moveTo>
                  <a:lnTo>
                    <a:pt x="1923403" y="253"/>
                  </a:lnTo>
                  <a:lnTo>
                    <a:pt x="1923403" y="44703"/>
                  </a:lnTo>
                  <a:lnTo>
                    <a:pt x="1925473" y="44703"/>
                  </a:lnTo>
                  <a:lnTo>
                    <a:pt x="1925473" y="2793"/>
                  </a:lnTo>
                  <a:lnTo>
                    <a:pt x="1972576" y="2793"/>
                  </a:lnTo>
                  <a:lnTo>
                    <a:pt x="1972576" y="253"/>
                  </a:lnTo>
                  <a:close/>
                </a:path>
                <a:path w="2926079" h="47625">
                  <a:moveTo>
                    <a:pt x="2021777" y="253"/>
                  </a:moveTo>
                  <a:lnTo>
                    <a:pt x="1972576" y="253"/>
                  </a:lnTo>
                  <a:lnTo>
                    <a:pt x="1972576" y="44703"/>
                  </a:lnTo>
                  <a:lnTo>
                    <a:pt x="1974660" y="44703"/>
                  </a:lnTo>
                  <a:lnTo>
                    <a:pt x="1974660" y="2793"/>
                  </a:lnTo>
                  <a:lnTo>
                    <a:pt x="2021777" y="2793"/>
                  </a:lnTo>
                  <a:lnTo>
                    <a:pt x="2021777" y="253"/>
                  </a:lnTo>
                  <a:close/>
                </a:path>
                <a:path w="2926079" h="47625">
                  <a:moveTo>
                    <a:pt x="2070977" y="253"/>
                  </a:moveTo>
                  <a:lnTo>
                    <a:pt x="2021777" y="253"/>
                  </a:lnTo>
                  <a:lnTo>
                    <a:pt x="2021777" y="44703"/>
                  </a:lnTo>
                  <a:lnTo>
                    <a:pt x="2023860" y="44703"/>
                  </a:lnTo>
                  <a:lnTo>
                    <a:pt x="2023860" y="2793"/>
                  </a:lnTo>
                  <a:lnTo>
                    <a:pt x="2070977" y="2793"/>
                  </a:lnTo>
                  <a:lnTo>
                    <a:pt x="2070977" y="253"/>
                  </a:lnTo>
                  <a:close/>
                </a:path>
                <a:path w="2926079" h="47625">
                  <a:moveTo>
                    <a:pt x="2120164" y="253"/>
                  </a:moveTo>
                  <a:lnTo>
                    <a:pt x="2070977" y="253"/>
                  </a:lnTo>
                  <a:lnTo>
                    <a:pt x="2070977" y="44703"/>
                  </a:lnTo>
                  <a:lnTo>
                    <a:pt x="2073060" y="44703"/>
                  </a:lnTo>
                  <a:lnTo>
                    <a:pt x="2073060" y="2793"/>
                  </a:lnTo>
                  <a:lnTo>
                    <a:pt x="2120164" y="2793"/>
                  </a:lnTo>
                  <a:lnTo>
                    <a:pt x="2120164" y="253"/>
                  </a:lnTo>
                  <a:close/>
                </a:path>
                <a:path w="2926079" h="47625">
                  <a:moveTo>
                    <a:pt x="2169351" y="253"/>
                  </a:moveTo>
                  <a:lnTo>
                    <a:pt x="2120164" y="253"/>
                  </a:lnTo>
                  <a:lnTo>
                    <a:pt x="2120164" y="44703"/>
                  </a:lnTo>
                  <a:lnTo>
                    <a:pt x="2122234" y="44703"/>
                  </a:lnTo>
                  <a:lnTo>
                    <a:pt x="2122234" y="2793"/>
                  </a:lnTo>
                  <a:lnTo>
                    <a:pt x="2169351" y="2793"/>
                  </a:lnTo>
                  <a:lnTo>
                    <a:pt x="2169351" y="253"/>
                  </a:lnTo>
                  <a:close/>
                </a:path>
                <a:path w="2926079" h="47625">
                  <a:moveTo>
                    <a:pt x="2218551" y="253"/>
                  </a:moveTo>
                  <a:lnTo>
                    <a:pt x="2169351" y="253"/>
                  </a:lnTo>
                  <a:lnTo>
                    <a:pt x="2169351" y="44703"/>
                  </a:lnTo>
                  <a:lnTo>
                    <a:pt x="2171434" y="44703"/>
                  </a:lnTo>
                  <a:lnTo>
                    <a:pt x="2171434" y="2793"/>
                  </a:lnTo>
                  <a:lnTo>
                    <a:pt x="2218551" y="2793"/>
                  </a:lnTo>
                  <a:lnTo>
                    <a:pt x="2218551" y="253"/>
                  </a:lnTo>
                  <a:close/>
                </a:path>
                <a:path w="2926079" h="47625">
                  <a:moveTo>
                    <a:pt x="2267738" y="253"/>
                  </a:moveTo>
                  <a:lnTo>
                    <a:pt x="2218551" y="253"/>
                  </a:lnTo>
                  <a:lnTo>
                    <a:pt x="2218551" y="44703"/>
                  </a:lnTo>
                  <a:lnTo>
                    <a:pt x="2220634" y="44703"/>
                  </a:lnTo>
                  <a:lnTo>
                    <a:pt x="2220634" y="2793"/>
                  </a:lnTo>
                  <a:lnTo>
                    <a:pt x="2267738" y="2793"/>
                  </a:lnTo>
                  <a:lnTo>
                    <a:pt x="2267738" y="253"/>
                  </a:lnTo>
                  <a:close/>
                </a:path>
                <a:path w="2926079" h="47625">
                  <a:moveTo>
                    <a:pt x="2335683" y="253"/>
                  </a:moveTo>
                  <a:lnTo>
                    <a:pt x="2267738" y="253"/>
                  </a:lnTo>
                  <a:lnTo>
                    <a:pt x="2267738" y="44703"/>
                  </a:lnTo>
                  <a:lnTo>
                    <a:pt x="2269821" y="44703"/>
                  </a:lnTo>
                  <a:lnTo>
                    <a:pt x="2269821" y="2793"/>
                  </a:lnTo>
                  <a:lnTo>
                    <a:pt x="2335683" y="2793"/>
                  </a:lnTo>
                  <a:lnTo>
                    <a:pt x="2335683" y="253"/>
                  </a:lnTo>
                  <a:close/>
                </a:path>
                <a:path w="2926079" h="47625">
                  <a:moveTo>
                    <a:pt x="2409597" y="253"/>
                  </a:moveTo>
                  <a:lnTo>
                    <a:pt x="2335683" y="253"/>
                  </a:lnTo>
                  <a:lnTo>
                    <a:pt x="2335683" y="44703"/>
                  </a:lnTo>
                  <a:lnTo>
                    <a:pt x="2337766" y="44703"/>
                  </a:lnTo>
                  <a:lnTo>
                    <a:pt x="2337766" y="2793"/>
                  </a:lnTo>
                  <a:lnTo>
                    <a:pt x="2409597" y="2793"/>
                  </a:lnTo>
                  <a:lnTo>
                    <a:pt x="2409597" y="253"/>
                  </a:lnTo>
                  <a:close/>
                </a:path>
                <a:path w="2926079" h="47625">
                  <a:moveTo>
                    <a:pt x="2458797" y="253"/>
                  </a:moveTo>
                  <a:lnTo>
                    <a:pt x="2409597" y="253"/>
                  </a:lnTo>
                  <a:lnTo>
                    <a:pt x="2409597" y="44703"/>
                  </a:lnTo>
                  <a:lnTo>
                    <a:pt x="2411680" y="44703"/>
                  </a:lnTo>
                  <a:lnTo>
                    <a:pt x="2411680" y="2793"/>
                  </a:lnTo>
                  <a:lnTo>
                    <a:pt x="2458797" y="2793"/>
                  </a:lnTo>
                  <a:lnTo>
                    <a:pt x="2458797" y="253"/>
                  </a:lnTo>
                  <a:close/>
                </a:path>
                <a:path w="2926079" h="47625">
                  <a:moveTo>
                    <a:pt x="2507997" y="253"/>
                  </a:moveTo>
                  <a:lnTo>
                    <a:pt x="2458797" y="253"/>
                  </a:lnTo>
                  <a:lnTo>
                    <a:pt x="2458797" y="44703"/>
                  </a:lnTo>
                  <a:lnTo>
                    <a:pt x="2460880" y="44703"/>
                  </a:lnTo>
                  <a:lnTo>
                    <a:pt x="2460880" y="2793"/>
                  </a:lnTo>
                  <a:lnTo>
                    <a:pt x="2507997" y="2793"/>
                  </a:lnTo>
                  <a:lnTo>
                    <a:pt x="2507997" y="253"/>
                  </a:lnTo>
                  <a:close/>
                </a:path>
                <a:path w="2926079" h="47625">
                  <a:moveTo>
                    <a:pt x="2557171" y="253"/>
                  </a:moveTo>
                  <a:lnTo>
                    <a:pt x="2507997" y="253"/>
                  </a:lnTo>
                  <a:lnTo>
                    <a:pt x="2507997" y="44703"/>
                  </a:lnTo>
                  <a:lnTo>
                    <a:pt x="2510067" y="44703"/>
                  </a:lnTo>
                  <a:lnTo>
                    <a:pt x="2510067" y="2793"/>
                  </a:lnTo>
                  <a:lnTo>
                    <a:pt x="2557171" y="2793"/>
                  </a:lnTo>
                  <a:lnTo>
                    <a:pt x="2557171" y="253"/>
                  </a:lnTo>
                  <a:close/>
                </a:path>
                <a:path w="2926079" h="47625">
                  <a:moveTo>
                    <a:pt x="2606371" y="253"/>
                  </a:moveTo>
                  <a:lnTo>
                    <a:pt x="2557171" y="253"/>
                  </a:lnTo>
                  <a:lnTo>
                    <a:pt x="2557171" y="44703"/>
                  </a:lnTo>
                  <a:lnTo>
                    <a:pt x="2559254" y="44703"/>
                  </a:lnTo>
                  <a:lnTo>
                    <a:pt x="2559254" y="2793"/>
                  </a:lnTo>
                  <a:lnTo>
                    <a:pt x="2606371" y="2793"/>
                  </a:lnTo>
                  <a:lnTo>
                    <a:pt x="2606371" y="253"/>
                  </a:lnTo>
                  <a:close/>
                </a:path>
                <a:path w="2926079" h="47625">
                  <a:moveTo>
                    <a:pt x="2655571" y="253"/>
                  </a:moveTo>
                  <a:lnTo>
                    <a:pt x="2606371" y="253"/>
                  </a:lnTo>
                  <a:lnTo>
                    <a:pt x="2606371" y="44703"/>
                  </a:lnTo>
                  <a:lnTo>
                    <a:pt x="2608454" y="44703"/>
                  </a:lnTo>
                  <a:lnTo>
                    <a:pt x="2608454" y="2793"/>
                  </a:lnTo>
                  <a:lnTo>
                    <a:pt x="2655571" y="2793"/>
                  </a:lnTo>
                  <a:lnTo>
                    <a:pt x="2655571" y="253"/>
                  </a:lnTo>
                  <a:close/>
                </a:path>
                <a:path w="2926079" h="47625">
                  <a:moveTo>
                    <a:pt x="2704758" y="253"/>
                  </a:moveTo>
                  <a:lnTo>
                    <a:pt x="2655571" y="253"/>
                  </a:lnTo>
                  <a:lnTo>
                    <a:pt x="2655571" y="44703"/>
                  </a:lnTo>
                  <a:lnTo>
                    <a:pt x="2657654" y="44703"/>
                  </a:lnTo>
                  <a:lnTo>
                    <a:pt x="2657654" y="2793"/>
                  </a:lnTo>
                  <a:lnTo>
                    <a:pt x="2704758" y="2793"/>
                  </a:lnTo>
                  <a:lnTo>
                    <a:pt x="2704758" y="253"/>
                  </a:lnTo>
                  <a:close/>
                </a:path>
                <a:path w="2926079" h="47625">
                  <a:moveTo>
                    <a:pt x="2753945" y="253"/>
                  </a:moveTo>
                  <a:lnTo>
                    <a:pt x="2704758" y="253"/>
                  </a:lnTo>
                  <a:lnTo>
                    <a:pt x="2704758" y="44703"/>
                  </a:lnTo>
                  <a:lnTo>
                    <a:pt x="2706828" y="44703"/>
                  </a:lnTo>
                  <a:lnTo>
                    <a:pt x="2706828" y="2793"/>
                  </a:lnTo>
                  <a:lnTo>
                    <a:pt x="2753945" y="2793"/>
                  </a:lnTo>
                  <a:lnTo>
                    <a:pt x="2753945" y="253"/>
                  </a:lnTo>
                  <a:close/>
                </a:path>
                <a:path w="2926079" h="47625">
                  <a:moveTo>
                    <a:pt x="2803132" y="253"/>
                  </a:moveTo>
                  <a:lnTo>
                    <a:pt x="2753945" y="253"/>
                  </a:lnTo>
                  <a:lnTo>
                    <a:pt x="2753945" y="44703"/>
                  </a:lnTo>
                  <a:lnTo>
                    <a:pt x="2756028" y="44703"/>
                  </a:lnTo>
                  <a:lnTo>
                    <a:pt x="2756028" y="2793"/>
                  </a:lnTo>
                  <a:lnTo>
                    <a:pt x="2803132" y="2793"/>
                  </a:lnTo>
                  <a:lnTo>
                    <a:pt x="2803132" y="253"/>
                  </a:lnTo>
                  <a:close/>
                </a:path>
                <a:path w="2926079" h="47625">
                  <a:moveTo>
                    <a:pt x="2925624" y="253"/>
                  </a:moveTo>
                  <a:lnTo>
                    <a:pt x="2803132" y="253"/>
                  </a:lnTo>
                  <a:lnTo>
                    <a:pt x="2803132" y="44703"/>
                  </a:lnTo>
                  <a:lnTo>
                    <a:pt x="2805215" y="44703"/>
                  </a:lnTo>
                  <a:lnTo>
                    <a:pt x="2805215" y="2793"/>
                  </a:lnTo>
                  <a:lnTo>
                    <a:pt x="2925624" y="2793"/>
                  </a:lnTo>
                  <a:lnTo>
                    <a:pt x="2925624" y="253"/>
                  </a:lnTo>
                  <a:close/>
                </a:path>
                <a:path w="2926079" h="47625">
                  <a:moveTo>
                    <a:pt x="2854415" y="2793"/>
                  </a:moveTo>
                  <a:lnTo>
                    <a:pt x="2852332" y="2793"/>
                  </a:lnTo>
                  <a:lnTo>
                    <a:pt x="2852332" y="40004"/>
                  </a:lnTo>
                  <a:lnTo>
                    <a:pt x="2854415" y="40004"/>
                  </a:lnTo>
                  <a:lnTo>
                    <a:pt x="2854415" y="2793"/>
                  </a:lnTo>
                  <a:close/>
                </a:path>
                <a:path w="2926079" h="47625">
                  <a:moveTo>
                    <a:pt x="2925624" y="2793"/>
                  </a:moveTo>
                  <a:lnTo>
                    <a:pt x="2922982" y="2793"/>
                  </a:lnTo>
                  <a:lnTo>
                    <a:pt x="2922982" y="40004"/>
                  </a:lnTo>
                  <a:lnTo>
                    <a:pt x="2925624" y="40004"/>
                  </a:lnTo>
                  <a:lnTo>
                    <a:pt x="2925624" y="2793"/>
                  </a:lnTo>
                  <a:close/>
                </a:path>
                <a:path w="2926079" h="47625">
                  <a:moveTo>
                    <a:pt x="72847" y="0"/>
                  </a:moveTo>
                  <a:lnTo>
                    <a:pt x="71704" y="0"/>
                  </a:lnTo>
                  <a:lnTo>
                    <a:pt x="71374" y="253"/>
                  </a:lnTo>
                  <a:lnTo>
                    <a:pt x="73177" y="253"/>
                  </a:lnTo>
                  <a:lnTo>
                    <a:pt x="72847" y="0"/>
                  </a:lnTo>
                  <a:close/>
                </a:path>
                <a:path w="2926079" h="47625">
                  <a:moveTo>
                    <a:pt x="122034" y="0"/>
                  </a:moveTo>
                  <a:lnTo>
                    <a:pt x="120878" y="0"/>
                  </a:lnTo>
                  <a:lnTo>
                    <a:pt x="120548" y="253"/>
                  </a:lnTo>
                  <a:lnTo>
                    <a:pt x="122364" y="253"/>
                  </a:lnTo>
                  <a:lnTo>
                    <a:pt x="122034" y="0"/>
                  </a:lnTo>
                  <a:close/>
                </a:path>
                <a:path w="2926079" h="47625">
                  <a:moveTo>
                    <a:pt x="171221" y="0"/>
                  </a:moveTo>
                  <a:lnTo>
                    <a:pt x="170078" y="0"/>
                  </a:lnTo>
                  <a:lnTo>
                    <a:pt x="169748" y="253"/>
                  </a:lnTo>
                  <a:lnTo>
                    <a:pt x="171551" y="253"/>
                  </a:lnTo>
                  <a:lnTo>
                    <a:pt x="171221" y="0"/>
                  </a:lnTo>
                  <a:close/>
                </a:path>
                <a:path w="2926079" h="47625">
                  <a:moveTo>
                    <a:pt x="220408" y="0"/>
                  </a:moveTo>
                  <a:lnTo>
                    <a:pt x="219265" y="0"/>
                  </a:lnTo>
                  <a:lnTo>
                    <a:pt x="218935" y="253"/>
                  </a:lnTo>
                  <a:lnTo>
                    <a:pt x="220738" y="253"/>
                  </a:lnTo>
                  <a:lnTo>
                    <a:pt x="220408" y="0"/>
                  </a:lnTo>
                  <a:close/>
                </a:path>
                <a:path w="2926079" h="47625">
                  <a:moveTo>
                    <a:pt x="269608" y="0"/>
                  </a:moveTo>
                  <a:lnTo>
                    <a:pt x="268465" y="0"/>
                  </a:lnTo>
                  <a:lnTo>
                    <a:pt x="268135" y="253"/>
                  </a:lnTo>
                  <a:lnTo>
                    <a:pt x="269938" y="253"/>
                  </a:lnTo>
                  <a:lnTo>
                    <a:pt x="269608" y="0"/>
                  </a:lnTo>
                  <a:close/>
                </a:path>
                <a:path w="2926079" h="47625">
                  <a:moveTo>
                    <a:pt x="318808" y="0"/>
                  </a:moveTo>
                  <a:lnTo>
                    <a:pt x="317652" y="0"/>
                  </a:lnTo>
                  <a:lnTo>
                    <a:pt x="317322" y="253"/>
                  </a:lnTo>
                  <a:lnTo>
                    <a:pt x="319125" y="253"/>
                  </a:lnTo>
                  <a:lnTo>
                    <a:pt x="318808" y="0"/>
                  </a:lnTo>
                  <a:close/>
                </a:path>
                <a:path w="2926079" h="47625">
                  <a:moveTo>
                    <a:pt x="367982" y="0"/>
                  </a:moveTo>
                  <a:lnTo>
                    <a:pt x="366839" y="0"/>
                  </a:lnTo>
                  <a:lnTo>
                    <a:pt x="366509" y="253"/>
                  </a:lnTo>
                  <a:lnTo>
                    <a:pt x="368312" y="253"/>
                  </a:lnTo>
                  <a:lnTo>
                    <a:pt x="367982" y="0"/>
                  </a:lnTo>
                  <a:close/>
                </a:path>
                <a:path w="2926079" h="47625">
                  <a:moveTo>
                    <a:pt x="417182" y="0"/>
                  </a:moveTo>
                  <a:lnTo>
                    <a:pt x="416039" y="0"/>
                  </a:lnTo>
                  <a:lnTo>
                    <a:pt x="415710" y="253"/>
                  </a:lnTo>
                  <a:lnTo>
                    <a:pt x="417512" y="253"/>
                  </a:lnTo>
                  <a:lnTo>
                    <a:pt x="417182" y="0"/>
                  </a:lnTo>
                  <a:close/>
                </a:path>
                <a:path w="2926079" h="47625">
                  <a:moveTo>
                    <a:pt x="466383" y="0"/>
                  </a:moveTo>
                  <a:lnTo>
                    <a:pt x="465240" y="0"/>
                  </a:lnTo>
                  <a:lnTo>
                    <a:pt x="464908" y="253"/>
                  </a:lnTo>
                  <a:lnTo>
                    <a:pt x="466712" y="253"/>
                  </a:lnTo>
                  <a:lnTo>
                    <a:pt x="466383" y="0"/>
                  </a:lnTo>
                  <a:close/>
                </a:path>
                <a:path w="2926079" h="47625">
                  <a:moveTo>
                    <a:pt x="515581" y="0"/>
                  </a:moveTo>
                  <a:lnTo>
                    <a:pt x="514426" y="0"/>
                  </a:lnTo>
                  <a:lnTo>
                    <a:pt x="514097" y="253"/>
                  </a:lnTo>
                  <a:lnTo>
                    <a:pt x="515899" y="253"/>
                  </a:lnTo>
                  <a:lnTo>
                    <a:pt x="515581" y="0"/>
                  </a:lnTo>
                  <a:close/>
                </a:path>
                <a:path w="2926079" h="47625">
                  <a:moveTo>
                    <a:pt x="586498" y="0"/>
                  </a:moveTo>
                  <a:lnTo>
                    <a:pt x="585355" y="0"/>
                  </a:lnTo>
                  <a:lnTo>
                    <a:pt x="585025" y="253"/>
                  </a:lnTo>
                  <a:lnTo>
                    <a:pt x="586828" y="253"/>
                  </a:lnTo>
                  <a:lnTo>
                    <a:pt x="586498" y="0"/>
                  </a:lnTo>
                  <a:close/>
                </a:path>
                <a:path w="2926079" h="47625">
                  <a:moveTo>
                    <a:pt x="657440" y="0"/>
                  </a:moveTo>
                  <a:lnTo>
                    <a:pt x="656297" y="0"/>
                  </a:lnTo>
                  <a:lnTo>
                    <a:pt x="655967" y="253"/>
                  </a:lnTo>
                  <a:lnTo>
                    <a:pt x="657772" y="253"/>
                  </a:lnTo>
                  <a:lnTo>
                    <a:pt x="657440" y="0"/>
                  </a:lnTo>
                  <a:close/>
                </a:path>
                <a:path w="2926079" h="47625">
                  <a:moveTo>
                    <a:pt x="706629" y="0"/>
                  </a:moveTo>
                  <a:lnTo>
                    <a:pt x="705472" y="0"/>
                  </a:lnTo>
                  <a:lnTo>
                    <a:pt x="705143" y="253"/>
                  </a:lnTo>
                  <a:lnTo>
                    <a:pt x="706958" y="253"/>
                  </a:lnTo>
                  <a:lnTo>
                    <a:pt x="706629" y="0"/>
                  </a:lnTo>
                  <a:close/>
                </a:path>
                <a:path w="2926079" h="47625">
                  <a:moveTo>
                    <a:pt x="755840" y="0"/>
                  </a:moveTo>
                  <a:lnTo>
                    <a:pt x="754673" y="0"/>
                  </a:lnTo>
                  <a:lnTo>
                    <a:pt x="754341" y="253"/>
                  </a:lnTo>
                  <a:lnTo>
                    <a:pt x="756145" y="253"/>
                  </a:lnTo>
                  <a:lnTo>
                    <a:pt x="755840" y="0"/>
                  </a:lnTo>
                  <a:close/>
                </a:path>
                <a:path w="2926079" h="47625">
                  <a:moveTo>
                    <a:pt x="805003" y="0"/>
                  </a:moveTo>
                  <a:lnTo>
                    <a:pt x="803860" y="0"/>
                  </a:lnTo>
                  <a:lnTo>
                    <a:pt x="803530" y="253"/>
                  </a:lnTo>
                  <a:lnTo>
                    <a:pt x="805332" y="253"/>
                  </a:lnTo>
                  <a:lnTo>
                    <a:pt x="805003" y="0"/>
                  </a:lnTo>
                  <a:close/>
                </a:path>
                <a:path w="2926079" h="47625">
                  <a:moveTo>
                    <a:pt x="854203" y="0"/>
                  </a:moveTo>
                  <a:lnTo>
                    <a:pt x="853060" y="0"/>
                  </a:lnTo>
                  <a:lnTo>
                    <a:pt x="852728" y="253"/>
                  </a:lnTo>
                  <a:lnTo>
                    <a:pt x="854533" y="253"/>
                  </a:lnTo>
                  <a:lnTo>
                    <a:pt x="854203" y="0"/>
                  </a:lnTo>
                  <a:close/>
                </a:path>
                <a:path w="2926079" h="47625">
                  <a:moveTo>
                    <a:pt x="903401" y="0"/>
                  </a:moveTo>
                  <a:lnTo>
                    <a:pt x="902247" y="0"/>
                  </a:lnTo>
                  <a:lnTo>
                    <a:pt x="901915" y="253"/>
                  </a:lnTo>
                  <a:lnTo>
                    <a:pt x="903733" y="253"/>
                  </a:lnTo>
                  <a:lnTo>
                    <a:pt x="903401" y="0"/>
                  </a:lnTo>
                  <a:close/>
                </a:path>
                <a:path w="2926079" h="47625">
                  <a:moveTo>
                    <a:pt x="952601" y="0"/>
                  </a:moveTo>
                  <a:lnTo>
                    <a:pt x="951434" y="0"/>
                  </a:lnTo>
                  <a:lnTo>
                    <a:pt x="951104" y="253"/>
                  </a:lnTo>
                  <a:lnTo>
                    <a:pt x="952906" y="253"/>
                  </a:lnTo>
                  <a:lnTo>
                    <a:pt x="952601" y="0"/>
                  </a:lnTo>
                  <a:close/>
                </a:path>
                <a:path w="2926079" h="47625">
                  <a:moveTo>
                    <a:pt x="1001777" y="0"/>
                  </a:moveTo>
                  <a:lnTo>
                    <a:pt x="1000634" y="0"/>
                  </a:lnTo>
                  <a:lnTo>
                    <a:pt x="1000302" y="253"/>
                  </a:lnTo>
                  <a:lnTo>
                    <a:pt x="1002107" y="253"/>
                  </a:lnTo>
                  <a:lnTo>
                    <a:pt x="1001777" y="0"/>
                  </a:lnTo>
                  <a:close/>
                </a:path>
                <a:path w="2926079" h="47625">
                  <a:moveTo>
                    <a:pt x="1050975" y="0"/>
                  </a:moveTo>
                  <a:lnTo>
                    <a:pt x="1049832" y="0"/>
                  </a:lnTo>
                  <a:lnTo>
                    <a:pt x="1049502" y="253"/>
                  </a:lnTo>
                  <a:lnTo>
                    <a:pt x="1051307" y="253"/>
                  </a:lnTo>
                  <a:lnTo>
                    <a:pt x="1050975" y="0"/>
                  </a:lnTo>
                  <a:close/>
                </a:path>
                <a:path w="2926079" h="47625">
                  <a:moveTo>
                    <a:pt x="1100162" y="0"/>
                  </a:moveTo>
                  <a:lnTo>
                    <a:pt x="1099008" y="0"/>
                  </a:lnTo>
                  <a:lnTo>
                    <a:pt x="1098678" y="253"/>
                  </a:lnTo>
                  <a:lnTo>
                    <a:pt x="1100480" y="253"/>
                  </a:lnTo>
                  <a:lnTo>
                    <a:pt x="1100162" y="0"/>
                  </a:lnTo>
                  <a:close/>
                </a:path>
                <a:path w="2926079" h="47625">
                  <a:moveTo>
                    <a:pt x="1171093" y="0"/>
                  </a:moveTo>
                  <a:lnTo>
                    <a:pt x="1169949" y="0"/>
                  </a:lnTo>
                  <a:lnTo>
                    <a:pt x="1169620" y="253"/>
                  </a:lnTo>
                  <a:lnTo>
                    <a:pt x="1171422" y="253"/>
                  </a:lnTo>
                  <a:lnTo>
                    <a:pt x="1171093" y="0"/>
                  </a:lnTo>
                  <a:close/>
                </a:path>
                <a:path w="2926079" h="47625">
                  <a:moveTo>
                    <a:pt x="1242021" y="0"/>
                  </a:moveTo>
                  <a:lnTo>
                    <a:pt x="1240878" y="0"/>
                  </a:lnTo>
                  <a:lnTo>
                    <a:pt x="1240548" y="253"/>
                  </a:lnTo>
                  <a:lnTo>
                    <a:pt x="1242353" y="253"/>
                  </a:lnTo>
                  <a:lnTo>
                    <a:pt x="1242021" y="0"/>
                  </a:lnTo>
                  <a:close/>
                </a:path>
                <a:path w="2926079" h="47625">
                  <a:moveTo>
                    <a:pt x="1291221" y="0"/>
                  </a:moveTo>
                  <a:lnTo>
                    <a:pt x="1290078" y="0"/>
                  </a:lnTo>
                  <a:lnTo>
                    <a:pt x="1289748" y="253"/>
                  </a:lnTo>
                  <a:lnTo>
                    <a:pt x="1291551" y="253"/>
                  </a:lnTo>
                  <a:lnTo>
                    <a:pt x="1291221" y="0"/>
                  </a:lnTo>
                  <a:close/>
                </a:path>
                <a:path w="2926079" h="47625">
                  <a:moveTo>
                    <a:pt x="1340435" y="0"/>
                  </a:moveTo>
                  <a:lnTo>
                    <a:pt x="1339265" y="0"/>
                  </a:lnTo>
                  <a:lnTo>
                    <a:pt x="1338935" y="253"/>
                  </a:lnTo>
                  <a:lnTo>
                    <a:pt x="1340740" y="253"/>
                  </a:lnTo>
                  <a:lnTo>
                    <a:pt x="1340435" y="0"/>
                  </a:lnTo>
                  <a:close/>
                </a:path>
                <a:path w="2926079" h="47625">
                  <a:moveTo>
                    <a:pt x="1389595" y="0"/>
                  </a:moveTo>
                  <a:lnTo>
                    <a:pt x="1388452" y="0"/>
                  </a:lnTo>
                  <a:lnTo>
                    <a:pt x="1388122" y="253"/>
                  </a:lnTo>
                  <a:lnTo>
                    <a:pt x="1389927" y="253"/>
                  </a:lnTo>
                  <a:lnTo>
                    <a:pt x="1389595" y="0"/>
                  </a:lnTo>
                  <a:close/>
                </a:path>
                <a:path w="2926079" h="47625">
                  <a:moveTo>
                    <a:pt x="1438795" y="0"/>
                  </a:moveTo>
                  <a:lnTo>
                    <a:pt x="1437652" y="0"/>
                  </a:lnTo>
                  <a:lnTo>
                    <a:pt x="1437322" y="253"/>
                  </a:lnTo>
                  <a:lnTo>
                    <a:pt x="1439125" y="253"/>
                  </a:lnTo>
                  <a:lnTo>
                    <a:pt x="1438795" y="0"/>
                  </a:lnTo>
                  <a:close/>
                </a:path>
                <a:path w="2926079" h="47625">
                  <a:moveTo>
                    <a:pt x="1487995" y="0"/>
                  </a:moveTo>
                  <a:lnTo>
                    <a:pt x="1486839" y="0"/>
                  </a:lnTo>
                  <a:lnTo>
                    <a:pt x="1486509" y="253"/>
                  </a:lnTo>
                  <a:lnTo>
                    <a:pt x="1488325" y="253"/>
                  </a:lnTo>
                  <a:lnTo>
                    <a:pt x="1487995" y="0"/>
                  </a:lnTo>
                  <a:close/>
                </a:path>
                <a:path w="2926079" h="47625">
                  <a:moveTo>
                    <a:pt x="1537182" y="0"/>
                  </a:moveTo>
                  <a:lnTo>
                    <a:pt x="1536026" y="0"/>
                  </a:lnTo>
                  <a:lnTo>
                    <a:pt x="1535696" y="253"/>
                  </a:lnTo>
                  <a:lnTo>
                    <a:pt x="1537501" y="253"/>
                  </a:lnTo>
                  <a:lnTo>
                    <a:pt x="1537182" y="0"/>
                  </a:lnTo>
                  <a:close/>
                </a:path>
                <a:path w="2926079" h="47625">
                  <a:moveTo>
                    <a:pt x="1586369" y="0"/>
                  </a:moveTo>
                  <a:lnTo>
                    <a:pt x="1585226" y="0"/>
                  </a:lnTo>
                  <a:lnTo>
                    <a:pt x="1584897" y="253"/>
                  </a:lnTo>
                  <a:lnTo>
                    <a:pt x="1586699" y="253"/>
                  </a:lnTo>
                  <a:lnTo>
                    <a:pt x="1586369" y="0"/>
                  </a:lnTo>
                  <a:close/>
                </a:path>
                <a:path w="2926079" h="47625">
                  <a:moveTo>
                    <a:pt x="1635569" y="0"/>
                  </a:moveTo>
                  <a:lnTo>
                    <a:pt x="1634427" y="0"/>
                  </a:lnTo>
                  <a:lnTo>
                    <a:pt x="1634097" y="253"/>
                  </a:lnTo>
                  <a:lnTo>
                    <a:pt x="1635899" y="253"/>
                  </a:lnTo>
                  <a:lnTo>
                    <a:pt x="1635569" y="0"/>
                  </a:lnTo>
                  <a:close/>
                </a:path>
                <a:path w="2926079" h="47625">
                  <a:moveTo>
                    <a:pt x="1684757" y="0"/>
                  </a:moveTo>
                  <a:lnTo>
                    <a:pt x="1683600" y="0"/>
                  </a:lnTo>
                  <a:lnTo>
                    <a:pt x="1683270" y="253"/>
                  </a:lnTo>
                  <a:lnTo>
                    <a:pt x="1685086" y="253"/>
                  </a:lnTo>
                  <a:lnTo>
                    <a:pt x="1684757" y="0"/>
                  </a:lnTo>
                  <a:close/>
                </a:path>
                <a:path w="2926079" h="47625">
                  <a:moveTo>
                    <a:pt x="1755687" y="0"/>
                  </a:moveTo>
                  <a:lnTo>
                    <a:pt x="1754544" y="0"/>
                  </a:lnTo>
                  <a:lnTo>
                    <a:pt x="1754212" y="253"/>
                  </a:lnTo>
                  <a:lnTo>
                    <a:pt x="1756017" y="253"/>
                  </a:lnTo>
                  <a:lnTo>
                    <a:pt x="1755687" y="0"/>
                  </a:lnTo>
                  <a:close/>
                </a:path>
                <a:path w="2926079" h="47625">
                  <a:moveTo>
                    <a:pt x="1826615" y="0"/>
                  </a:moveTo>
                  <a:lnTo>
                    <a:pt x="1825473" y="0"/>
                  </a:lnTo>
                  <a:lnTo>
                    <a:pt x="1825143" y="253"/>
                  </a:lnTo>
                  <a:lnTo>
                    <a:pt x="1826945" y="253"/>
                  </a:lnTo>
                  <a:lnTo>
                    <a:pt x="1826615" y="0"/>
                  </a:lnTo>
                  <a:close/>
                </a:path>
                <a:path w="2926079" h="47625">
                  <a:moveTo>
                    <a:pt x="1875816" y="0"/>
                  </a:moveTo>
                  <a:lnTo>
                    <a:pt x="1874673" y="0"/>
                  </a:lnTo>
                  <a:lnTo>
                    <a:pt x="1874343" y="253"/>
                  </a:lnTo>
                  <a:lnTo>
                    <a:pt x="1876146" y="253"/>
                  </a:lnTo>
                  <a:lnTo>
                    <a:pt x="1875816" y="0"/>
                  </a:lnTo>
                  <a:close/>
                </a:path>
                <a:path w="2926079" h="47625">
                  <a:moveTo>
                    <a:pt x="1925016" y="0"/>
                  </a:moveTo>
                  <a:lnTo>
                    <a:pt x="1923860" y="0"/>
                  </a:lnTo>
                  <a:lnTo>
                    <a:pt x="1923530" y="253"/>
                  </a:lnTo>
                  <a:lnTo>
                    <a:pt x="1925332" y="253"/>
                  </a:lnTo>
                  <a:lnTo>
                    <a:pt x="1925016" y="0"/>
                  </a:lnTo>
                  <a:close/>
                </a:path>
                <a:path w="2926079" h="47625">
                  <a:moveTo>
                    <a:pt x="1974190" y="0"/>
                  </a:moveTo>
                  <a:lnTo>
                    <a:pt x="1973047" y="0"/>
                  </a:lnTo>
                  <a:lnTo>
                    <a:pt x="1972717" y="253"/>
                  </a:lnTo>
                  <a:lnTo>
                    <a:pt x="1974519" y="253"/>
                  </a:lnTo>
                  <a:lnTo>
                    <a:pt x="1974190" y="0"/>
                  </a:lnTo>
                  <a:close/>
                </a:path>
                <a:path w="2926079" h="47625">
                  <a:moveTo>
                    <a:pt x="2023390" y="0"/>
                  </a:moveTo>
                  <a:lnTo>
                    <a:pt x="2022247" y="0"/>
                  </a:lnTo>
                  <a:lnTo>
                    <a:pt x="2021917" y="253"/>
                  </a:lnTo>
                  <a:lnTo>
                    <a:pt x="2023720" y="253"/>
                  </a:lnTo>
                  <a:lnTo>
                    <a:pt x="2023390" y="0"/>
                  </a:lnTo>
                  <a:close/>
                </a:path>
                <a:path w="2926079" h="47625">
                  <a:moveTo>
                    <a:pt x="2072590" y="0"/>
                  </a:moveTo>
                  <a:lnTo>
                    <a:pt x="2071447" y="0"/>
                  </a:lnTo>
                  <a:lnTo>
                    <a:pt x="2071117" y="253"/>
                  </a:lnTo>
                  <a:lnTo>
                    <a:pt x="2072920" y="253"/>
                  </a:lnTo>
                  <a:lnTo>
                    <a:pt x="2072590" y="0"/>
                  </a:lnTo>
                  <a:close/>
                </a:path>
                <a:path w="2926079" h="47625">
                  <a:moveTo>
                    <a:pt x="2121777" y="0"/>
                  </a:moveTo>
                  <a:lnTo>
                    <a:pt x="2120621" y="0"/>
                  </a:lnTo>
                  <a:lnTo>
                    <a:pt x="2120291" y="253"/>
                  </a:lnTo>
                  <a:lnTo>
                    <a:pt x="2122093" y="253"/>
                  </a:lnTo>
                  <a:lnTo>
                    <a:pt x="2121777" y="0"/>
                  </a:lnTo>
                  <a:close/>
                </a:path>
                <a:path w="2926079" h="47625">
                  <a:moveTo>
                    <a:pt x="2170964" y="0"/>
                  </a:moveTo>
                  <a:lnTo>
                    <a:pt x="2169821" y="0"/>
                  </a:lnTo>
                  <a:lnTo>
                    <a:pt x="2169491" y="253"/>
                  </a:lnTo>
                  <a:lnTo>
                    <a:pt x="2171294" y="253"/>
                  </a:lnTo>
                  <a:lnTo>
                    <a:pt x="2170964" y="0"/>
                  </a:lnTo>
                  <a:close/>
                </a:path>
                <a:path w="2926079" h="47625">
                  <a:moveTo>
                    <a:pt x="2220164" y="0"/>
                  </a:moveTo>
                  <a:lnTo>
                    <a:pt x="2219021" y="0"/>
                  </a:lnTo>
                  <a:lnTo>
                    <a:pt x="2218691" y="253"/>
                  </a:lnTo>
                  <a:lnTo>
                    <a:pt x="2220494" y="253"/>
                  </a:lnTo>
                  <a:lnTo>
                    <a:pt x="2220164" y="0"/>
                  </a:lnTo>
                  <a:close/>
                </a:path>
                <a:path w="2926079" h="47625">
                  <a:moveTo>
                    <a:pt x="2269351" y="0"/>
                  </a:moveTo>
                  <a:lnTo>
                    <a:pt x="2268195" y="0"/>
                  </a:lnTo>
                  <a:lnTo>
                    <a:pt x="2267865" y="253"/>
                  </a:lnTo>
                  <a:lnTo>
                    <a:pt x="2269681" y="253"/>
                  </a:lnTo>
                  <a:lnTo>
                    <a:pt x="2269351" y="0"/>
                  </a:lnTo>
                  <a:close/>
                </a:path>
                <a:path w="2926079" h="47625">
                  <a:moveTo>
                    <a:pt x="2337296" y="0"/>
                  </a:moveTo>
                  <a:lnTo>
                    <a:pt x="2336153" y="0"/>
                  </a:lnTo>
                  <a:lnTo>
                    <a:pt x="2335823" y="253"/>
                  </a:lnTo>
                  <a:lnTo>
                    <a:pt x="2337626" y="253"/>
                  </a:lnTo>
                  <a:lnTo>
                    <a:pt x="2337296" y="0"/>
                  </a:lnTo>
                  <a:close/>
                </a:path>
                <a:path w="2926079" h="47625">
                  <a:moveTo>
                    <a:pt x="2411210" y="0"/>
                  </a:moveTo>
                  <a:lnTo>
                    <a:pt x="2410067" y="0"/>
                  </a:lnTo>
                  <a:lnTo>
                    <a:pt x="2409737" y="253"/>
                  </a:lnTo>
                  <a:lnTo>
                    <a:pt x="2411540" y="253"/>
                  </a:lnTo>
                  <a:lnTo>
                    <a:pt x="2411210" y="0"/>
                  </a:lnTo>
                  <a:close/>
                </a:path>
                <a:path w="2926079" h="47625">
                  <a:moveTo>
                    <a:pt x="2460410" y="0"/>
                  </a:moveTo>
                  <a:lnTo>
                    <a:pt x="2459267" y="0"/>
                  </a:lnTo>
                  <a:lnTo>
                    <a:pt x="2458937" y="253"/>
                  </a:lnTo>
                  <a:lnTo>
                    <a:pt x="2460740" y="253"/>
                  </a:lnTo>
                  <a:lnTo>
                    <a:pt x="2460410" y="0"/>
                  </a:lnTo>
                  <a:close/>
                </a:path>
                <a:path w="2926079" h="47625">
                  <a:moveTo>
                    <a:pt x="2509610" y="0"/>
                  </a:moveTo>
                  <a:lnTo>
                    <a:pt x="2508454" y="0"/>
                  </a:lnTo>
                  <a:lnTo>
                    <a:pt x="2508124" y="253"/>
                  </a:lnTo>
                  <a:lnTo>
                    <a:pt x="2509927" y="253"/>
                  </a:lnTo>
                  <a:lnTo>
                    <a:pt x="2509610" y="0"/>
                  </a:lnTo>
                  <a:close/>
                </a:path>
                <a:path w="2926079" h="47625">
                  <a:moveTo>
                    <a:pt x="2558809" y="0"/>
                  </a:moveTo>
                  <a:lnTo>
                    <a:pt x="2557641" y="0"/>
                  </a:lnTo>
                  <a:lnTo>
                    <a:pt x="2557311" y="253"/>
                  </a:lnTo>
                  <a:lnTo>
                    <a:pt x="2559114" y="253"/>
                  </a:lnTo>
                  <a:lnTo>
                    <a:pt x="2558809" y="0"/>
                  </a:lnTo>
                  <a:close/>
                </a:path>
                <a:path w="2926079" h="47625">
                  <a:moveTo>
                    <a:pt x="2607984" y="0"/>
                  </a:moveTo>
                  <a:lnTo>
                    <a:pt x="2606841" y="0"/>
                  </a:lnTo>
                  <a:lnTo>
                    <a:pt x="2606511" y="253"/>
                  </a:lnTo>
                  <a:lnTo>
                    <a:pt x="2608314" y="253"/>
                  </a:lnTo>
                  <a:lnTo>
                    <a:pt x="2607984" y="0"/>
                  </a:lnTo>
                  <a:close/>
                </a:path>
                <a:path w="2926079" h="47625">
                  <a:moveTo>
                    <a:pt x="2657184" y="0"/>
                  </a:moveTo>
                  <a:lnTo>
                    <a:pt x="2656041" y="0"/>
                  </a:lnTo>
                  <a:lnTo>
                    <a:pt x="2655710" y="253"/>
                  </a:lnTo>
                  <a:lnTo>
                    <a:pt x="2657514" y="253"/>
                  </a:lnTo>
                  <a:lnTo>
                    <a:pt x="2657184" y="0"/>
                  </a:lnTo>
                  <a:close/>
                </a:path>
                <a:path w="2926079" h="47625">
                  <a:moveTo>
                    <a:pt x="2706371" y="0"/>
                  </a:moveTo>
                  <a:lnTo>
                    <a:pt x="2705215" y="0"/>
                  </a:lnTo>
                  <a:lnTo>
                    <a:pt x="2704885" y="253"/>
                  </a:lnTo>
                  <a:lnTo>
                    <a:pt x="2706688" y="253"/>
                  </a:lnTo>
                  <a:lnTo>
                    <a:pt x="2706371" y="0"/>
                  </a:lnTo>
                  <a:close/>
                </a:path>
                <a:path w="2926079" h="47625">
                  <a:moveTo>
                    <a:pt x="2755558" y="0"/>
                  </a:moveTo>
                  <a:lnTo>
                    <a:pt x="2754415" y="0"/>
                  </a:lnTo>
                  <a:lnTo>
                    <a:pt x="2754085" y="253"/>
                  </a:lnTo>
                  <a:lnTo>
                    <a:pt x="2755888" y="253"/>
                  </a:lnTo>
                  <a:lnTo>
                    <a:pt x="2755558" y="0"/>
                  </a:lnTo>
                  <a:close/>
                </a:path>
                <a:path w="2926079" h="47625">
                  <a:moveTo>
                    <a:pt x="2804745" y="0"/>
                  </a:moveTo>
                  <a:lnTo>
                    <a:pt x="2803602" y="0"/>
                  </a:lnTo>
                  <a:lnTo>
                    <a:pt x="2803272" y="253"/>
                  </a:lnTo>
                  <a:lnTo>
                    <a:pt x="2805075" y="253"/>
                  </a:lnTo>
                  <a:lnTo>
                    <a:pt x="2804745" y="0"/>
                  </a:lnTo>
                  <a:close/>
                </a:path>
                <a:path w="2926079" h="47625">
                  <a:moveTo>
                    <a:pt x="2854415" y="0"/>
                  </a:moveTo>
                  <a:lnTo>
                    <a:pt x="2852332" y="0"/>
                  </a:lnTo>
                  <a:lnTo>
                    <a:pt x="2852332" y="253"/>
                  </a:lnTo>
                  <a:lnTo>
                    <a:pt x="2854415" y="253"/>
                  </a:lnTo>
                  <a:lnTo>
                    <a:pt x="28544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1505140" y="5376265"/>
              <a:ext cx="297180" cy="490855"/>
            </a:xfrm>
            <a:custGeom>
              <a:avLst/>
              <a:gdLst/>
              <a:ahLst/>
              <a:cxnLst/>
              <a:rect l="l" t="t" r="r" b="b"/>
              <a:pathLst>
                <a:path w="297180" h="490854">
                  <a:moveTo>
                    <a:pt x="296583" y="1270"/>
                  </a:moveTo>
                  <a:lnTo>
                    <a:pt x="295732" y="1270"/>
                  </a:lnTo>
                  <a:lnTo>
                    <a:pt x="295732" y="0"/>
                  </a:lnTo>
                  <a:lnTo>
                    <a:pt x="117741" y="0"/>
                  </a:lnTo>
                  <a:lnTo>
                    <a:pt x="117741" y="1270"/>
                  </a:lnTo>
                  <a:lnTo>
                    <a:pt x="0" y="1270"/>
                  </a:lnTo>
                  <a:lnTo>
                    <a:pt x="0" y="22504"/>
                  </a:lnTo>
                  <a:lnTo>
                    <a:pt x="0" y="490816"/>
                  </a:lnTo>
                  <a:lnTo>
                    <a:pt x="296583" y="490816"/>
                  </a:lnTo>
                  <a:lnTo>
                    <a:pt x="296583" y="22504"/>
                  </a:lnTo>
                  <a:lnTo>
                    <a:pt x="296583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1" name="object 34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04269" y="5866084"/>
              <a:ext cx="298612" cy="192458"/>
            </a:xfrm>
            <a:prstGeom prst="rect">
              <a:avLst/>
            </a:prstGeom>
          </p:spPr>
        </p:pic>
        <p:sp>
          <p:nvSpPr>
            <p:cNvPr id="342" name="object 342"/>
            <p:cNvSpPr/>
            <p:nvPr/>
          </p:nvSpPr>
          <p:spPr>
            <a:xfrm>
              <a:off x="1476189" y="5831222"/>
              <a:ext cx="348615" cy="45085"/>
            </a:xfrm>
            <a:custGeom>
              <a:avLst/>
              <a:gdLst/>
              <a:ahLst/>
              <a:cxnLst/>
              <a:rect l="l" t="t" r="r" b="b"/>
              <a:pathLst>
                <a:path w="348614" h="45085">
                  <a:moveTo>
                    <a:pt x="28776" y="0"/>
                  </a:moveTo>
                  <a:lnTo>
                    <a:pt x="19345" y="1751"/>
                  </a:lnTo>
                  <a:lnTo>
                    <a:pt x="10001" y="6529"/>
                  </a:lnTo>
                  <a:lnTo>
                    <a:pt x="2849" y="13618"/>
                  </a:lnTo>
                  <a:lnTo>
                    <a:pt x="0" y="22300"/>
                  </a:lnTo>
                  <a:lnTo>
                    <a:pt x="2849" y="30991"/>
                  </a:lnTo>
                  <a:lnTo>
                    <a:pt x="10001" y="38087"/>
                  </a:lnTo>
                  <a:lnTo>
                    <a:pt x="19345" y="42872"/>
                  </a:lnTo>
                  <a:lnTo>
                    <a:pt x="28776" y="44626"/>
                  </a:lnTo>
                  <a:lnTo>
                    <a:pt x="320167" y="44957"/>
                  </a:lnTo>
                  <a:lnTo>
                    <a:pt x="329539" y="43202"/>
                  </a:lnTo>
                  <a:lnTo>
                    <a:pt x="338743" y="38418"/>
                  </a:lnTo>
                  <a:lnTo>
                    <a:pt x="345752" y="31322"/>
                  </a:lnTo>
                  <a:lnTo>
                    <a:pt x="348538" y="22631"/>
                  </a:lnTo>
                  <a:lnTo>
                    <a:pt x="345752" y="13948"/>
                  </a:lnTo>
                  <a:lnTo>
                    <a:pt x="338743" y="6860"/>
                  </a:lnTo>
                  <a:lnTo>
                    <a:pt x="329539" y="2081"/>
                  </a:lnTo>
                  <a:lnTo>
                    <a:pt x="320167" y="329"/>
                  </a:lnTo>
                  <a:lnTo>
                    <a:pt x="28776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641894" y="5831222"/>
              <a:ext cx="182880" cy="23495"/>
            </a:xfrm>
            <a:custGeom>
              <a:avLst/>
              <a:gdLst/>
              <a:ahLst/>
              <a:cxnLst/>
              <a:rect l="l" t="t" r="r" b="b"/>
              <a:pathLst>
                <a:path w="182880" h="23495">
                  <a:moveTo>
                    <a:pt x="0" y="22986"/>
                  </a:moveTo>
                  <a:lnTo>
                    <a:pt x="182833" y="22986"/>
                  </a:lnTo>
                  <a:lnTo>
                    <a:pt x="182833" y="0"/>
                  </a:lnTo>
                  <a:lnTo>
                    <a:pt x="0" y="0"/>
                  </a:lnTo>
                  <a:lnTo>
                    <a:pt x="0" y="229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4" name="object 34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04237" y="5375569"/>
              <a:ext cx="297819" cy="455608"/>
            </a:xfrm>
            <a:prstGeom prst="rect">
              <a:avLst/>
            </a:prstGeom>
          </p:spPr>
        </p:pic>
        <p:sp>
          <p:nvSpPr>
            <p:cNvPr id="345" name="object 345"/>
            <p:cNvSpPr/>
            <p:nvPr/>
          </p:nvSpPr>
          <p:spPr>
            <a:xfrm>
              <a:off x="0" y="5401310"/>
              <a:ext cx="1642110" cy="488950"/>
            </a:xfrm>
            <a:custGeom>
              <a:avLst/>
              <a:gdLst/>
              <a:ahLst/>
              <a:cxnLst/>
              <a:rect l="l" t="t" r="r" b="b"/>
              <a:pathLst>
                <a:path w="1642110" h="488950">
                  <a:moveTo>
                    <a:pt x="1641881" y="3810"/>
                  </a:moveTo>
                  <a:lnTo>
                    <a:pt x="1640370" y="3810"/>
                  </a:lnTo>
                  <a:lnTo>
                    <a:pt x="16403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88950"/>
                  </a:lnTo>
                  <a:lnTo>
                    <a:pt x="1641881" y="488950"/>
                  </a:lnTo>
                  <a:lnTo>
                    <a:pt x="1641881" y="381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1607756" y="4471670"/>
              <a:ext cx="193040" cy="905510"/>
            </a:xfrm>
            <a:custGeom>
              <a:avLst/>
              <a:gdLst/>
              <a:ahLst/>
              <a:cxnLst/>
              <a:rect l="l" t="t" r="r" b="b"/>
              <a:pathLst>
                <a:path w="193039" h="905510">
                  <a:moveTo>
                    <a:pt x="192493" y="1270"/>
                  </a:moveTo>
                  <a:lnTo>
                    <a:pt x="191706" y="1270"/>
                  </a:lnTo>
                  <a:lnTo>
                    <a:pt x="191706" y="0"/>
                  </a:lnTo>
                  <a:lnTo>
                    <a:pt x="15125" y="0"/>
                  </a:lnTo>
                  <a:lnTo>
                    <a:pt x="15125" y="1270"/>
                  </a:lnTo>
                  <a:lnTo>
                    <a:pt x="15125" y="35560"/>
                  </a:lnTo>
                  <a:lnTo>
                    <a:pt x="0" y="35560"/>
                  </a:lnTo>
                  <a:lnTo>
                    <a:pt x="0" y="69850"/>
                  </a:lnTo>
                  <a:lnTo>
                    <a:pt x="0" y="904240"/>
                  </a:lnTo>
                  <a:lnTo>
                    <a:pt x="15125" y="904240"/>
                  </a:lnTo>
                  <a:lnTo>
                    <a:pt x="15125" y="904913"/>
                  </a:lnTo>
                  <a:lnTo>
                    <a:pt x="192125" y="904913"/>
                  </a:lnTo>
                  <a:lnTo>
                    <a:pt x="192125" y="904240"/>
                  </a:lnTo>
                  <a:lnTo>
                    <a:pt x="192493" y="904240"/>
                  </a:lnTo>
                  <a:lnTo>
                    <a:pt x="192493" y="69850"/>
                  </a:lnTo>
                  <a:lnTo>
                    <a:pt x="192493" y="35560"/>
                  </a:lnTo>
                  <a:lnTo>
                    <a:pt x="192493" y="1270"/>
                  </a:lnTo>
                  <a:close/>
                </a:path>
              </a:pathLst>
            </a:custGeom>
            <a:solidFill>
              <a:srgbClr val="D6D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1637540" y="4542114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4" h="38735">
                  <a:moveTo>
                    <a:pt x="104468" y="0"/>
                  </a:moveTo>
                  <a:lnTo>
                    <a:pt x="2640" y="0"/>
                  </a:lnTo>
                  <a:lnTo>
                    <a:pt x="0" y="2627"/>
                  </a:lnTo>
                  <a:lnTo>
                    <a:pt x="0" y="35560"/>
                  </a:lnTo>
                  <a:lnTo>
                    <a:pt x="2640" y="38200"/>
                  </a:lnTo>
                  <a:lnTo>
                    <a:pt x="104468" y="38200"/>
                  </a:lnTo>
                  <a:lnTo>
                    <a:pt x="107110" y="35560"/>
                  </a:lnTo>
                  <a:lnTo>
                    <a:pt x="107110" y="2627"/>
                  </a:lnTo>
                  <a:lnTo>
                    <a:pt x="10446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1625960" y="4607317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4" h="690245">
                  <a:moveTo>
                    <a:pt x="48870" y="0"/>
                  </a:moveTo>
                  <a:lnTo>
                    <a:pt x="14490" y="0"/>
                  </a:lnTo>
                  <a:lnTo>
                    <a:pt x="9601" y="4469"/>
                  </a:lnTo>
                  <a:lnTo>
                    <a:pt x="0" y="685291"/>
                  </a:lnTo>
                  <a:lnTo>
                    <a:pt x="4927" y="689926"/>
                  </a:lnTo>
                  <a:lnTo>
                    <a:pt x="39307" y="689926"/>
                  </a:lnTo>
                  <a:lnTo>
                    <a:pt x="34378" y="685291"/>
                  </a:lnTo>
                  <a:lnTo>
                    <a:pt x="43981" y="4469"/>
                  </a:lnTo>
                  <a:lnTo>
                    <a:pt x="48870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1660343" y="4607317"/>
              <a:ext cx="95885" cy="690245"/>
            </a:xfrm>
            <a:custGeom>
              <a:avLst/>
              <a:gdLst/>
              <a:ahLst/>
              <a:cxnLst/>
              <a:rect l="l" t="t" r="r" b="b"/>
              <a:pathLst>
                <a:path w="95885" h="690245">
                  <a:moveTo>
                    <a:pt x="81406" y="0"/>
                  </a:moveTo>
                  <a:lnTo>
                    <a:pt x="14477" y="0"/>
                  </a:lnTo>
                  <a:lnTo>
                    <a:pt x="9601" y="4469"/>
                  </a:lnTo>
                  <a:lnTo>
                    <a:pt x="0" y="685291"/>
                  </a:lnTo>
                  <a:lnTo>
                    <a:pt x="4926" y="689926"/>
                  </a:lnTo>
                  <a:lnTo>
                    <a:pt x="90956" y="689926"/>
                  </a:lnTo>
                  <a:lnTo>
                    <a:pt x="95884" y="685291"/>
                  </a:lnTo>
                  <a:lnTo>
                    <a:pt x="86282" y="4469"/>
                  </a:lnTo>
                  <a:lnTo>
                    <a:pt x="8140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1624584" y="4594860"/>
              <a:ext cx="133350" cy="782320"/>
            </a:xfrm>
            <a:custGeom>
              <a:avLst/>
              <a:gdLst/>
              <a:ahLst/>
              <a:cxnLst/>
              <a:rect l="l" t="t" r="r" b="b"/>
              <a:pathLst>
                <a:path w="133350" h="782320">
                  <a:moveTo>
                    <a:pt x="125399" y="2540"/>
                  </a:moveTo>
                  <a:lnTo>
                    <a:pt x="8636" y="2540"/>
                  </a:lnTo>
                  <a:lnTo>
                    <a:pt x="8636" y="0"/>
                  </a:lnTo>
                  <a:lnTo>
                    <a:pt x="7594" y="0"/>
                  </a:lnTo>
                  <a:lnTo>
                    <a:pt x="7594" y="2540"/>
                  </a:lnTo>
                  <a:lnTo>
                    <a:pt x="7594" y="13970"/>
                  </a:lnTo>
                  <a:lnTo>
                    <a:pt x="9169" y="13970"/>
                  </a:lnTo>
                  <a:lnTo>
                    <a:pt x="9169" y="16357"/>
                  </a:lnTo>
                  <a:lnTo>
                    <a:pt x="123825" y="16357"/>
                  </a:lnTo>
                  <a:lnTo>
                    <a:pt x="123825" y="13970"/>
                  </a:lnTo>
                  <a:lnTo>
                    <a:pt x="125399" y="13970"/>
                  </a:lnTo>
                  <a:lnTo>
                    <a:pt x="125399" y="2540"/>
                  </a:lnTo>
                  <a:close/>
                </a:path>
                <a:path w="133350" h="782320">
                  <a:moveTo>
                    <a:pt x="125399" y="114"/>
                  </a:moveTo>
                  <a:lnTo>
                    <a:pt x="123037" y="2387"/>
                  </a:lnTo>
                  <a:lnTo>
                    <a:pt x="125399" y="2387"/>
                  </a:lnTo>
                  <a:lnTo>
                    <a:pt x="125399" y="114"/>
                  </a:lnTo>
                  <a:close/>
                </a:path>
                <a:path w="133350" h="782320">
                  <a:moveTo>
                    <a:pt x="132981" y="733463"/>
                  </a:moveTo>
                  <a:lnTo>
                    <a:pt x="0" y="733463"/>
                  </a:lnTo>
                  <a:lnTo>
                    <a:pt x="0" y="781723"/>
                  </a:lnTo>
                  <a:lnTo>
                    <a:pt x="132981" y="781723"/>
                  </a:lnTo>
                  <a:lnTo>
                    <a:pt x="132981" y="733463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1620926" y="4521949"/>
              <a:ext cx="140335" cy="75565"/>
            </a:xfrm>
            <a:custGeom>
              <a:avLst/>
              <a:gdLst/>
              <a:ahLst/>
              <a:cxnLst/>
              <a:rect l="l" t="t" r="r" b="b"/>
              <a:pathLst>
                <a:path w="140335" h="75564">
                  <a:moveTo>
                    <a:pt x="130403" y="58559"/>
                  </a:moveTo>
                  <a:lnTo>
                    <a:pt x="127812" y="55968"/>
                  </a:lnTo>
                  <a:lnTo>
                    <a:pt x="12484" y="55968"/>
                  </a:lnTo>
                  <a:lnTo>
                    <a:pt x="9880" y="58559"/>
                  </a:lnTo>
                  <a:lnTo>
                    <a:pt x="9880" y="65100"/>
                  </a:lnTo>
                  <a:lnTo>
                    <a:pt x="11226" y="66446"/>
                  </a:lnTo>
                  <a:lnTo>
                    <a:pt x="11252" y="73012"/>
                  </a:lnTo>
                  <a:lnTo>
                    <a:pt x="13627" y="75285"/>
                  </a:lnTo>
                  <a:lnTo>
                    <a:pt x="126695" y="75285"/>
                  </a:lnTo>
                  <a:lnTo>
                    <a:pt x="129070" y="73012"/>
                  </a:lnTo>
                  <a:lnTo>
                    <a:pt x="129070" y="66446"/>
                  </a:lnTo>
                  <a:lnTo>
                    <a:pt x="130403" y="65100"/>
                  </a:lnTo>
                  <a:lnTo>
                    <a:pt x="130403" y="58559"/>
                  </a:lnTo>
                  <a:close/>
                </a:path>
                <a:path w="140335" h="75564">
                  <a:moveTo>
                    <a:pt x="140309" y="2324"/>
                  </a:moveTo>
                  <a:lnTo>
                    <a:pt x="139103" y="0"/>
                  </a:lnTo>
                  <a:lnTo>
                    <a:pt x="1193" y="0"/>
                  </a:lnTo>
                  <a:lnTo>
                    <a:pt x="0" y="2324"/>
                  </a:lnTo>
                  <a:lnTo>
                    <a:pt x="15887" y="23063"/>
                  </a:lnTo>
                  <a:lnTo>
                    <a:pt x="16675" y="23444"/>
                  </a:lnTo>
                  <a:lnTo>
                    <a:pt x="123647" y="23444"/>
                  </a:lnTo>
                  <a:lnTo>
                    <a:pt x="124409" y="23063"/>
                  </a:lnTo>
                  <a:lnTo>
                    <a:pt x="140309" y="2324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1623048" y="5316651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12673"/>
                  </a:lnTo>
                  <a:lnTo>
                    <a:pt x="3606" y="16268"/>
                  </a:lnTo>
                  <a:lnTo>
                    <a:pt x="132499" y="16268"/>
                  </a:lnTo>
                  <a:lnTo>
                    <a:pt x="136093" y="12673"/>
                  </a:lnTo>
                  <a:lnTo>
                    <a:pt x="136093" y="3606"/>
                  </a:lnTo>
                  <a:lnTo>
                    <a:pt x="13249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1626890" y="5296062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5" h="25400">
                  <a:moveTo>
                    <a:pt x="123963" y="0"/>
                  </a:moveTo>
                  <a:lnTo>
                    <a:pt x="4456" y="0"/>
                  </a:lnTo>
                  <a:lnTo>
                    <a:pt x="0" y="4456"/>
                  </a:lnTo>
                  <a:lnTo>
                    <a:pt x="0" y="20496"/>
                  </a:lnTo>
                  <a:lnTo>
                    <a:pt x="4456" y="24941"/>
                  </a:lnTo>
                  <a:lnTo>
                    <a:pt x="123963" y="24941"/>
                  </a:lnTo>
                  <a:lnTo>
                    <a:pt x="128421" y="20496"/>
                  </a:lnTo>
                  <a:lnTo>
                    <a:pt x="128421" y="4456"/>
                  </a:lnTo>
                  <a:lnTo>
                    <a:pt x="12396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1623048" y="5286951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12673"/>
                  </a:lnTo>
                  <a:lnTo>
                    <a:pt x="3606" y="16267"/>
                  </a:lnTo>
                  <a:lnTo>
                    <a:pt x="132499" y="16267"/>
                  </a:lnTo>
                  <a:lnTo>
                    <a:pt x="136093" y="12673"/>
                  </a:lnTo>
                  <a:lnTo>
                    <a:pt x="136093" y="3606"/>
                  </a:lnTo>
                  <a:lnTo>
                    <a:pt x="13249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0" y="5890882"/>
              <a:ext cx="1642110" cy="190500"/>
            </a:xfrm>
            <a:custGeom>
              <a:avLst/>
              <a:gdLst/>
              <a:ahLst/>
              <a:cxnLst/>
              <a:rect l="l" t="t" r="r" b="b"/>
              <a:pathLst>
                <a:path w="1642110" h="190500">
                  <a:moveTo>
                    <a:pt x="1642046" y="190499"/>
                  </a:moveTo>
                  <a:lnTo>
                    <a:pt x="0" y="190499"/>
                  </a:lnTo>
                  <a:lnTo>
                    <a:pt x="0" y="0"/>
                  </a:lnTo>
                  <a:lnTo>
                    <a:pt x="1642046" y="0"/>
                  </a:lnTo>
                  <a:lnTo>
                    <a:pt x="1642046" y="190499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0" y="5400751"/>
              <a:ext cx="1648460" cy="687070"/>
            </a:xfrm>
            <a:custGeom>
              <a:avLst/>
              <a:gdLst/>
              <a:ahLst/>
              <a:cxnLst/>
              <a:rect l="l" t="t" r="r" b="b"/>
              <a:pathLst>
                <a:path w="1648460" h="687070">
                  <a:moveTo>
                    <a:pt x="1648231" y="50863"/>
                  </a:moveTo>
                  <a:lnTo>
                    <a:pt x="1645335" y="50406"/>
                  </a:lnTo>
                  <a:lnTo>
                    <a:pt x="1642859" y="50406"/>
                  </a:lnTo>
                  <a:lnTo>
                    <a:pt x="1642770" y="1701"/>
                  </a:lnTo>
                  <a:lnTo>
                    <a:pt x="1642402" y="431"/>
                  </a:lnTo>
                  <a:lnTo>
                    <a:pt x="1640878" y="431"/>
                  </a:lnTo>
                  <a:lnTo>
                    <a:pt x="1640878" y="2971"/>
                  </a:lnTo>
                  <a:lnTo>
                    <a:pt x="1640878" y="50406"/>
                  </a:lnTo>
                  <a:lnTo>
                    <a:pt x="1640878" y="252018"/>
                  </a:lnTo>
                  <a:lnTo>
                    <a:pt x="1606715" y="252018"/>
                  </a:lnTo>
                  <a:lnTo>
                    <a:pt x="1606715" y="254025"/>
                  </a:lnTo>
                  <a:lnTo>
                    <a:pt x="1606715" y="302399"/>
                  </a:lnTo>
                  <a:lnTo>
                    <a:pt x="1567764" y="302399"/>
                  </a:lnTo>
                  <a:lnTo>
                    <a:pt x="1567764" y="304431"/>
                  </a:lnTo>
                  <a:lnTo>
                    <a:pt x="1567764" y="352818"/>
                  </a:lnTo>
                  <a:lnTo>
                    <a:pt x="1532509" y="352818"/>
                  </a:lnTo>
                  <a:lnTo>
                    <a:pt x="1532509" y="354838"/>
                  </a:lnTo>
                  <a:lnTo>
                    <a:pt x="1532509" y="403225"/>
                  </a:lnTo>
                  <a:lnTo>
                    <a:pt x="1493570" y="403225"/>
                  </a:lnTo>
                  <a:lnTo>
                    <a:pt x="1493570" y="406095"/>
                  </a:lnTo>
                  <a:lnTo>
                    <a:pt x="1493570" y="454355"/>
                  </a:lnTo>
                  <a:lnTo>
                    <a:pt x="1421384" y="454355"/>
                  </a:lnTo>
                  <a:lnTo>
                    <a:pt x="1421384" y="406095"/>
                  </a:lnTo>
                  <a:lnTo>
                    <a:pt x="1493570" y="406095"/>
                  </a:lnTo>
                  <a:lnTo>
                    <a:pt x="1493570" y="403225"/>
                  </a:lnTo>
                  <a:lnTo>
                    <a:pt x="1460322" y="403225"/>
                  </a:lnTo>
                  <a:lnTo>
                    <a:pt x="1460322" y="354838"/>
                  </a:lnTo>
                  <a:lnTo>
                    <a:pt x="1532509" y="354838"/>
                  </a:lnTo>
                  <a:lnTo>
                    <a:pt x="1532509" y="352818"/>
                  </a:lnTo>
                  <a:lnTo>
                    <a:pt x="1495590" y="352818"/>
                  </a:lnTo>
                  <a:lnTo>
                    <a:pt x="1495590" y="304431"/>
                  </a:lnTo>
                  <a:lnTo>
                    <a:pt x="1567764" y="304431"/>
                  </a:lnTo>
                  <a:lnTo>
                    <a:pt x="1567764" y="302399"/>
                  </a:lnTo>
                  <a:lnTo>
                    <a:pt x="1534502" y="302399"/>
                  </a:lnTo>
                  <a:lnTo>
                    <a:pt x="1534502" y="254025"/>
                  </a:lnTo>
                  <a:lnTo>
                    <a:pt x="1606715" y="254025"/>
                  </a:lnTo>
                  <a:lnTo>
                    <a:pt x="1606715" y="252018"/>
                  </a:lnTo>
                  <a:lnTo>
                    <a:pt x="1569796" y="252018"/>
                  </a:lnTo>
                  <a:lnTo>
                    <a:pt x="1569796" y="203631"/>
                  </a:lnTo>
                  <a:lnTo>
                    <a:pt x="1608709" y="203631"/>
                  </a:lnTo>
                  <a:lnTo>
                    <a:pt x="1640878" y="203631"/>
                  </a:lnTo>
                  <a:lnTo>
                    <a:pt x="1640878" y="201612"/>
                  </a:lnTo>
                  <a:lnTo>
                    <a:pt x="1608709" y="201612"/>
                  </a:lnTo>
                  <a:lnTo>
                    <a:pt x="1608709" y="154101"/>
                  </a:lnTo>
                  <a:lnTo>
                    <a:pt x="1640878" y="154101"/>
                  </a:lnTo>
                  <a:lnTo>
                    <a:pt x="1640878" y="151561"/>
                  </a:lnTo>
                  <a:lnTo>
                    <a:pt x="1606715" y="151561"/>
                  </a:lnTo>
                  <a:lnTo>
                    <a:pt x="1606715" y="154101"/>
                  </a:lnTo>
                  <a:lnTo>
                    <a:pt x="1606715" y="201612"/>
                  </a:lnTo>
                  <a:lnTo>
                    <a:pt x="1567764" y="201612"/>
                  </a:lnTo>
                  <a:lnTo>
                    <a:pt x="1567764" y="203631"/>
                  </a:lnTo>
                  <a:lnTo>
                    <a:pt x="1567764" y="252018"/>
                  </a:lnTo>
                  <a:lnTo>
                    <a:pt x="1532623" y="252018"/>
                  </a:lnTo>
                  <a:lnTo>
                    <a:pt x="1532623" y="254025"/>
                  </a:lnTo>
                  <a:lnTo>
                    <a:pt x="1532623" y="302399"/>
                  </a:lnTo>
                  <a:lnTo>
                    <a:pt x="1493583" y="302399"/>
                  </a:lnTo>
                  <a:lnTo>
                    <a:pt x="1493583" y="304431"/>
                  </a:lnTo>
                  <a:lnTo>
                    <a:pt x="1493583" y="352818"/>
                  </a:lnTo>
                  <a:lnTo>
                    <a:pt x="1458290" y="352818"/>
                  </a:lnTo>
                  <a:lnTo>
                    <a:pt x="1458290" y="354838"/>
                  </a:lnTo>
                  <a:lnTo>
                    <a:pt x="1458290" y="403225"/>
                  </a:lnTo>
                  <a:lnTo>
                    <a:pt x="1419377" y="403225"/>
                  </a:lnTo>
                  <a:lnTo>
                    <a:pt x="1419377" y="406095"/>
                  </a:lnTo>
                  <a:lnTo>
                    <a:pt x="1419377" y="454355"/>
                  </a:lnTo>
                  <a:lnTo>
                    <a:pt x="1347177" y="454355"/>
                  </a:lnTo>
                  <a:lnTo>
                    <a:pt x="1347177" y="406095"/>
                  </a:lnTo>
                  <a:lnTo>
                    <a:pt x="1419377" y="406095"/>
                  </a:lnTo>
                  <a:lnTo>
                    <a:pt x="1419377" y="403225"/>
                  </a:lnTo>
                  <a:lnTo>
                    <a:pt x="1386116" y="403225"/>
                  </a:lnTo>
                  <a:lnTo>
                    <a:pt x="1386116" y="354838"/>
                  </a:lnTo>
                  <a:lnTo>
                    <a:pt x="1458290" y="354838"/>
                  </a:lnTo>
                  <a:lnTo>
                    <a:pt x="1458290" y="352818"/>
                  </a:lnTo>
                  <a:lnTo>
                    <a:pt x="1421384" y="352818"/>
                  </a:lnTo>
                  <a:lnTo>
                    <a:pt x="1421384" y="304431"/>
                  </a:lnTo>
                  <a:lnTo>
                    <a:pt x="1493583" y="304431"/>
                  </a:lnTo>
                  <a:lnTo>
                    <a:pt x="1493583" y="302399"/>
                  </a:lnTo>
                  <a:lnTo>
                    <a:pt x="1460322" y="302399"/>
                  </a:lnTo>
                  <a:lnTo>
                    <a:pt x="1460322" y="254025"/>
                  </a:lnTo>
                  <a:lnTo>
                    <a:pt x="1532623" y="254025"/>
                  </a:lnTo>
                  <a:lnTo>
                    <a:pt x="1532623" y="252018"/>
                  </a:lnTo>
                  <a:lnTo>
                    <a:pt x="1495590" y="252018"/>
                  </a:lnTo>
                  <a:lnTo>
                    <a:pt x="1495590" y="203631"/>
                  </a:lnTo>
                  <a:lnTo>
                    <a:pt x="1567764" y="203631"/>
                  </a:lnTo>
                  <a:lnTo>
                    <a:pt x="1567764" y="201612"/>
                  </a:lnTo>
                  <a:lnTo>
                    <a:pt x="1534502" y="201612"/>
                  </a:lnTo>
                  <a:lnTo>
                    <a:pt x="1534502" y="154101"/>
                  </a:lnTo>
                  <a:lnTo>
                    <a:pt x="1606715" y="154101"/>
                  </a:lnTo>
                  <a:lnTo>
                    <a:pt x="1606715" y="151561"/>
                  </a:lnTo>
                  <a:lnTo>
                    <a:pt x="1569796" y="151561"/>
                  </a:lnTo>
                  <a:lnTo>
                    <a:pt x="1569796" y="103301"/>
                  </a:lnTo>
                  <a:lnTo>
                    <a:pt x="1635531" y="103301"/>
                  </a:lnTo>
                  <a:lnTo>
                    <a:pt x="1635531" y="103428"/>
                  </a:lnTo>
                  <a:lnTo>
                    <a:pt x="1638338" y="103886"/>
                  </a:lnTo>
                  <a:lnTo>
                    <a:pt x="1640878" y="103886"/>
                  </a:lnTo>
                  <a:lnTo>
                    <a:pt x="1640878" y="50406"/>
                  </a:lnTo>
                  <a:lnTo>
                    <a:pt x="1638338" y="50406"/>
                  </a:lnTo>
                  <a:lnTo>
                    <a:pt x="1635531" y="50863"/>
                  </a:lnTo>
                  <a:lnTo>
                    <a:pt x="1635531" y="51231"/>
                  </a:lnTo>
                  <a:lnTo>
                    <a:pt x="1635531" y="52501"/>
                  </a:lnTo>
                  <a:lnTo>
                    <a:pt x="1635531" y="102031"/>
                  </a:lnTo>
                  <a:lnTo>
                    <a:pt x="1608709" y="102031"/>
                  </a:lnTo>
                  <a:lnTo>
                    <a:pt x="1608709" y="52501"/>
                  </a:lnTo>
                  <a:lnTo>
                    <a:pt x="1635531" y="52501"/>
                  </a:lnTo>
                  <a:lnTo>
                    <a:pt x="1635531" y="51231"/>
                  </a:lnTo>
                  <a:lnTo>
                    <a:pt x="1606715" y="51231"/>
                  </a:lnTo>
                  <a:lnTo>
                    <a:pt x="1606715" y="52501"/>
                  </a:lnTo>
                  <a:lnTo>
                    <a:pt x="1606715" y="102031"/>
                  </a:lnTo>
                  <a:lnTo>
                    <a:pt x="1567764" y="102031"/>
                  </a:lnTo>
                  <a:lnTo>
                    <a:pt x="1567764" y="103301"/>
                  </a:lnTo>
                  <a:lnTo>
                    <a:pt x="1567764" y="151561"/>
                  </a:lnTo>
                  <a:lnTo>
                    <a:pt x="1532509" y="151561"/>
                  </a:lnTo>
                  <a:lnTo>
                    <a:pt x="1532509" y="154101"/>
                  </a:lnTo>
                  <a:lnTo>
                    <a:pt x="1532509" y="201612"/>
                  </a:lnTo>
                  <a:lnTo>
                    <a:pt x="1493583" y="201612"/>
                  </a:lnTo>
                  <a:lnTo>
                    <a:pt x="1493583" y="203631"/>
                  </a:lnTo>
                  <a:lnTo>
                    <a:pt x="1493583" y="252018"/>
                  </a:lnTo>
                  <a:lnTo>
                    <a:pt x="1458290" y="252018"/>
                  </a:lnTo>
                  <a:lnTo>
                    <a:pt x="1458290" y="254025"/>
                  </a:lnTo>
                  <a:lnTo>
                    <a:pt x="1458290" y="302399"/>
                  </a:lnTo>
                  <a:lnTo>
                    <a:pt x="1419377" y="302399"/>
                  </a:lnTo>
                  <a:lnTo>
                    <a:pt x="1419377" y="304431"/>
                  </a:lnTo>
                  <a:lnTo>
                    <a:pt x="1419377" y="352818"/>
                  </a:lnTo>
                  <a:lnTo>
                    <a:pt x="1384109" y="352818"/>
                  </a:lnTo>
                  <a:lnTo>
                    <a:pt x="1384109" y="354838"/>
                  </a:lnTo>
                  <a:lnTo>
                    <a:pt x="1384109" y="403225"/>
                  </a:lnTo>
                  <a:lnTo>
                    <a:pt x="1345171" y="403225"/>
                  </a:lnTo>
                  <a:lnTo>
                    <a:pt x="1345171" y="406095"/>
                  </a:lnTo>
                  <a:lnTo>
                    <a:pt x="1345171" y="454355"/>
                  </a:lnTo>
                  <a:lnTo>
                    <a:pt x="1272997" y="454355"/>
                  </a:lnTo>
                  <a:lnTo>
                    <a:pt x="1272997" y="406095"/>
                  </a:lnTo>
                  <a:lnTo>
                    <a:pt x="1345171" y="406095"/>
                  </a:lnTo>
                  <a:lnTo>
                    <a:pt x="1345171" y="403225"/>
                  </a:lnTo>
                  <a:lnTo>
                    <a:pt x="1311910" y="403225"/>
                  </a:lnTo>
                  <a:lnTo>
                    <a:pt x="1311910" y="354838"/>
                  </a:lnTo>
                  <a:lnTo>
                    <a:pt x="1384109" y="354838"/>
                  </a:lnTo>
                  <a:lnTo>
                    <a:pt x="1384109" y="352818"/>
                  </a:lnTo>
                  <a:lnTo>
                    <a:pt x="1347177" y="352818"/>
                  </a:lnTo>
                  <a:lnTo>
                    <a:pt x="1347177" y="304431"/>
                  </a:lnTo>
                  <a:lnTo>
                    <a:pt x="1419377" y="304431"/>
                  </a:lnTo>
                  <a:lnTo>
                    <a:pt x="1419377" y="302399"/>
                  </a:lnTo>
                  <a:lnTo>
                    <a:pt x="1386116" y="302399"/>
                  </a:lnTo>
                  <a:lnTo>
                    <a:pt x="1386116" y="254025"/>
                  </a:lnTo>
                  <a:lnTo>
                    <a:pt x="1458290" y="254025"/>
                  </a:lnTo>
                  <a:lnTo>
                    <a:pt x="1458290" y="252018"/>
                  </a:lnTo>
                  <a:lnTo>
                    <a:pt x="1421384" y="252018"/>
                  </a:lnTo>
                  <a:lnTo>
                    <a:pt x="1421384" y="203631"/>
                  </a:lnTo>
                  <a:lnTo>
                    <a:pt x="1493583" y="203631"/>
                  </a:lnTo>
                  <a:lnTo>
                    <a:pt x="1493583" y="201612"/>
                  </a:lnTo>
                  <a:lnTo>
                    <a:pt x="1460322" y="201612"/>
                  </a:lnTo>
                  <a:lnTo>
                    <a:pt x="1460322" y="154101"/>
                  </a:lnTo>
                  <a:lnTo>
                    <a:pt x="1532509" y="154101"/>
                  </a:lnTo>
                  <a:lnTo>
                    <a:pt x="1532509" y="151561"/>
                  </a:lnTo>
                  <a:lnTo>
                    <a:pt x="1495590" y="151561"/>
                  </a:lnTo>
                  <a:lnTo>
                    <a:pt x="1495590" y="103301"/>
                  </a:lnTo>
                  <a:lnTo>
                    <a:pt x="1567764" y="103301"/>
                  </a:lnTo>
                  <a:lnTo>
                    <a:pt x="1567764" y="102031"/>
                  </a:lnTo>
                  <a:lnTo>
                    <a:pt x="1534502" y="102031"/>
                  </a:lnTo>
                  <a:lnTo>
                    <a:pt x="1534502" y="52501"/>
                  </a:lnTo>
                  <a:lnTo>
                    <a:pt x="1606715" y="52501"/>
                  </a:lnTo>
                  <a:lnTo>
                    <a:pt x="1606715" y="51231"/>
                  </a:lnTo>
                  <a:lnTo>
                    <a:pt x="1569796" y="51231"/>
                  </a:lnTo>
                  <a:lnTo>
                    <a:pt x="1569796" y="2971"/>
                  </a:lnTo>
                  <a:lnTo>
                    <a:pt x="1640878" y="2971"/>
                  </a:lnTo>
                  <a:lnTo>
                    <a:pt x="1640878" y="431"/>
                  </a:lnTo>
                  <a:lnTo>
                    <a:pt x="1567764" y="431"/>
                  </a:lnTo>
                  <a:lnTo>
                    <a:pt x="1567764" y="2971"/>
                  </a:lnTo>
                  <a:lnTo>
                    <a:pt x="1567764" y="51231"/>
                  </a:lnTo>
                  <a:lnTo>
                    <a:pt x="1532623" y="51231"/>
                  </a:lnTo>
                  <a:lnTo>
                    <a:pt x="1532623" y="52501"/>
                  </a:lnTo>
                  <a:lnTo>
                    <a:pt x="1532623" y="102031"/>
                  </a:lnTo>
                  <a:lnTo>
                    <a:pt x="1493583" y="102031"/>
                  </a:lnTo>
                  <a:lnTo>
                    <a:pt x="1493583" y="103301"/>
                  </a:lnTo>
                  <a:lnTo>
                    <a:pt x="1493583" y="151561"/>
                  </a:lnTo>
                  <a:lnTo>
                    <a:pt x="1458290" y="151561"/>
                  </a:lnTo>
                  <a:lnTo>
                    <a:pt x="1458290" y="154101"/>
                  </a:lnTo>
                  <a:lnTo>
                    <a:pt x="1458290" y="201612"/>
                  </a:lnTo>
                  <a:lnTo>
                    <a:pt x="1419377" y="201612"/>
                  </a:lnTo>
                  <a:lnTo>
                    <a:pt x="1419377" y="203631"/>
                  </a:lnTo>
                  <a:lnTo>
                    <a:pt x="1419377" y="252018"/>
                  </a:lnTo>
                  <a:lnTo>
                    <a:pt x="1384109" y="252018"/>
                  </a:lnTo>
                  <a:lnTo>
                    <a:pt x="1384109" y="254025"/>
                  </a:lnTo>
                  <a:lnTo>
                    <a:pt x="1384109" y="302399"/>
                  </a:lnTo>
                  <a:lnTo>
                    <a:pt x="1345171" y="302399"/>
                  </a:lnTo>
                  <a:lnTo>
                    <a:pt x="1345171" y="304431"/>
                  </a:lnTo>
                  <a:lnTo>
                    <a:pt x="1345171" y="352818"/>
                  </a:lnTo>
                  <a:lnTo>
                    <a:pt x="1309903" y="352818"/>
                  </a:lnTo>
                  <a:lnTo>
                    <a:pt x="1309903" y="354838"/>
                  </a:lnTo>
                  <a:lnTo>
                    <a:pt x="1309903" y="403225"/>
                  </a:lnTo>
                  <a:lnTo>
                    <a:pt x="1270977" y="403225"/>
                  </a:lnTo>
                  <a:lnTo>
                    <a:pt x="1270977" y="406095"/>
                  </a:lnTo>
                  <a:lnTo>
                    <a:pt x="1270977" y="454355"/>
                  </a:lnTo>
                  <a:lnTo>
                    <a:pt x="1198778" y="454355"/>
                  </a:lnTo>
                  <a:lnTo>
                    <a:pt x="1198778" y="406095"/>
                  </a:lnTo>
                  <a:lnTo>
                    <a:pt x="1270977" y="406095"/>
                  </a:lnTo>
                  <a:lnTo>
                    <a:pt x="1270977" y="403225"/>
                  </a:lnTo>
                  <a:lnTo>
                    <a:pt x="1237703" y="403225"/>
                  </a:lnTo>
                  <a:lnTo>
                    <a:pt x="1237703" y="354838"/>
                  </a:lnTo>
                  <a:lnTo>
                    <a:pt x="1309903" y="354838"/>
                  </a:lnTo>
                  <a:lnTo>
                    <a:pt x="1309903" y="352818"/>
                  </a:lnTo>
                  <a:lnTo>
                    <a:pt x="1272997" y="352818"/>
                  </a:lnTo>
                  <a:lnTo>
                    <a:pt x="1272997" y="304431"/>
                  </a:lnTo>
                  <a:lnTo>
                    <a:pt x="1345171" y="304431"/>
                  </a:lnTo>
                  <a:lnTo>
                    <a:pt x="1345171" y="302399"/>
                  </a:lnTo>
                  <a:lnTo>
                    <a:pt x="1311910" y="302399"/>
                  </a:lnTo>
                  <a:lnTo>
                    <a:pt x="1311910" y="254025"/>
                  </a:lnTo>
                  <a:lnTo>
                    <a:pt x="1384109" y="254025"/>
                  </a:lnTo>
                  <a:lnTo>
                    <a:pt x="1384109" y="252018"/>
                  </a:lnTo>
                  <a:lnTo>
                    <a:pt x="1347177" y="252018"/>
                  </a:lnTo>
                  <a:lnTo>
                    <a:pt x="1347177" y="203631"/>
                  </a:lnTo>
                  <a:lnTo>
                    <a:pt x="1419377" y="203631"/>
                  </a:lnTo>
                  <a:lnTo>
                    <a:pt x="1419377" y="201612"/>
                  </a:lnTo>
                  <a:lnTo>
                    <a:pt x="1386116" y="201612"/>
                  </a:lnTo>
                  <a:lnTo>
                    <a:pt x="1386116" y="154101"/>
                  </a:lnTo>
                  <a:lnTo>
                    <a:pt x="1458290" y="154101"/>
                  </a:lnTo>
                  <a:lnTo>
                    <a:pt x="1458290" y="151561"/>
                  </a:lnTo>
                  <a:lnTo>
                    <a:pt x="1421384" y="151561"/>
                  </a:lnTo>
                  <a:lnTo>
                    <a:pt x="1421384" y="103301"/>
                  </a:lnTo>
                  <a:lnTo>
                    <a:pt x="1493583" y="103301"/>
                  </a:lnTo>
                  <a:lnTo>
                    <a:pt x="1493583" y="102031"/>
                  </a:lnTo>
                  <a:lnTo>
                    <a:pt x="1460322" y="102031"/>
                  </a:lnTo>
                  <a:lnTo>
                    <a:pt x="1460322" y="52501"/>
                  </a:lnTo>
                  <a:lnTo>
                    <a:pt x="1532623" y="52501"/>
                  </a:lnTo>
                  <a:lnTo>
                    <a:pt x="1532623" y="51231"/>
                  </a:lnTo>
                  <a:lnTo>
                    <a:pt x="1495590" y="51231"/>
                  </a:lnTo>
                  <a:lnTo>
                    <a:pt x="1495590" y="2971"/>
                  </a:lnTo>
                  <a:lnTo>
                    <a:pt x="1567764" y="2971"/>
                  </a:lnTo>
                  <a:lnTo>
                    <a:pt x="1567764" y="431"/>
                  </a:lnTo>
                  <a:lnTo>
                    <a:pt x="1493583" y="431"/>
                  </a:lnTo>
                  <a:lnTo>
                    <a:pt x="1493583" y="2971"/>
                  </a:lnTo>
                  <a:lnTo>
                    <a:pt x="1493583" y="51231"/>
                  </a:lnTo>
                  <a:lnTo>
                    <a:pt x="1458290" y="51231"/>
                  </a:lnTo>
                  <a:lnTo>
                    <a:pt x="1458290" y="52501"/>
                  </a:lnTo>
                  <a:lnTo>
                    <a:pt x="1458290" y="102031"/>
                  </a:lnTo>
                  <a:lnTo>
                    <a:pt x="1419377" y="102031"/>
                  </a:lnTo>
                  <a:lnTo>
                    <a:pt x="1419377" y="103301"/>
                  </a:lnTo>
                  <a:lnTo>
                    <a:pt x="1419377" y="151561"/>
                  </a:lnTo>
                  <a:lnTo>
                    <a:pt x="1384109" y="151561"/>
                  </a:lnTo>
                  <a:lnTo>
                    <a:pt x="1384109" y="154101"/>
                  </a:lnTo>
                  <a:lnTo>
                    <a:pt x="1384109" y="201612"/>
                  </a:lnTo>
                  <a:lnTo>
                    <a:pt x="1345171" y="201612"/>
                  </a:lnTo>
                  <a:lnTo>
                    <a:pt x="1345171" y="203631"/>
                  </a:lnTo>
                  <a:lnTo>
                    <a:pt x="1345171" y="252018"/>
                  </a:lnTo>
                  <a:lnTo>
                    <a:pt x="1310005" y="252018"/>
                  </a:lnTo>
                  <a:lnTo>
                    <a:pt x="1310005" y="254025"/>
                  </a:lnTo>
                  <a:lnTo>
                    <a:pt x="1310005" y="302399"/>
                  </a:lnTo>
                  <a:lnTo>
                    <a:pt x="1270977" y="302399"/>
                  </a:lnTo>
                  <a:lnTo>
                    <a:pt x="1270977" y="304431"/>
                  </a:lnTo>
                  <a:lnTo>
                    <a:pt x="1270977" y="352818"/>
                  </a:lnTo>
                  <a:lnTo>
                    <a:pt x="1235684" y="352818"/>
                  </a:lnTo>
                  <a:lnTo>
                    <a:pt x="1235684" y="354838"/>
                  </a:lnTo>
                  <a:lnTo>
                    <a:pt x="1235684" y="403225"/>
                  </a:lnTo>
                  <a:lnTo>
                    <a:pt x="1196771" y="403225"/>
                  </a:lnTo>
                  <a:lnTo>
                    <a:pt x="1196771" y="406095"/>
                  </a:lnTo>
                  <a:lnTo>
                    <a:pt x="1196771" y="454355"/>
                  </a:lnTo>
                  <a:lnTo>
                    <a:pt x="1124572" y="454355"/>
                  </a:lnTo>
                  <a:lnTo>
                    <a:pt x="1124572" y="406095"/>
                  </a:lnTo>
                  <a:lnTo>
                    <a:pt x="1196771" y="406095"/>
                  </a:lnTo>
                  <a:lnTo>
                    <a:pt x="1196771" y="403225"/>
                  </a:lnTo>
                  <a:lnTo>
                    <a:pt x="1163510" y="403225"/>
                  </a:lnTo>
                  <a:lnTo>
                    <a:pt x="1163510" y="354838"/>
                  </a:lnTo>
                  <a:lnTo>
                    <a:pt x="1235684" y="354838"/>
                  </a:lnTo>
                  <a:lnTo>
                    <a:pt x="1235684" y="352818"/>
                  </a:lnTo>
                  <a:lnTo>
                    <a:pt x="1198778" y="352818"/>
                  </a:lnTo>
                  <a:lnTo>
                    <a:pt x="1198778" y="304431"/>
                  </a:lnTo>
                  <a:lnTo>
                    <a:pt x="1270977" y="304431"/>
                  </a:lnTo>
                  <a:lnTo>
                    <a:pt x="1270977" y="302399"/>
                  </a:lnTo>
                  <a:lnTo>
                    <a:pt x="1237703" y="302399"/>
                  </a:lnTo>
                  <a:lnTo>
                    <a:pt x="1237703" y="254025"/>
                  </a:lnTo>
                  <a:lnTo>
                    <a:pt x="1310005" y="254025"/>
                  </a:lnTo>
                  <a:lnTo>
                    <a:pt x="1310005" y="252018"/>
                  </a:lnTo>
                  <a:lnTo>
                    <a:pt x="1272997" y="252018"/>
                  </a:lnTo>
                  <a:lnTo>
                    <a:pt x="1272997" y="203631"/>
                  </a:lnTo>
                  <a:lnTo>
                    <a:pt x="1345171" y="203631"/>
                  </a:lnTo>
                  <a:lnTo>
                    <a:pt x="1345171" y="201612"/>
                  </a:lnTo>
                  <a:lnTo>
                    <a:pt x="1311910" y="201612"/>
                  </a:lnTo>
                  <a:lnTo>
                    <a:pt x="1311910" y="154101"/>
                  </a:lnTo>
                  <a:lnTo>
                    <a:pt x="1384109" y="154101"/>
                  </a:lnTo>
                  <a:lnTo>
                    <a:pt x="1384109" y="151561"/>
                  </a:lnTo>
                  <a:lnTo>
                    <a:pt x="1347177" y="151561"/>
                  </a:lnTo>
                  <a:lnTo>
                    <a:pt x="1347177" y="103301"/>
                  </a:lnTo>
                  <a:lnTo>
                    <a:pt x="1419377" y="103301"/>
                  </a:lnTo>
                  <a:lnTo>
                    <a:pt x="1419377" y="102031"/>
                  </a:lnTo>
                  <a:lnTo>
                    <a:pt x="1386116" y="102031"/>
                  </a:lnTo>
                  <a:lnTo>
                    <a:pt x="1386116" y="52501"/>
                  </a:lnTo>
                  <a:lnTo>
                    <a:pt x="1458290" y="52501"/>
                  </a:lnTo>
                  <a:lnTo>
                    <a:pt x="1458290" y="51231"/>
                  </a:lnTo>
                  <a:lnTo>
                    <a:pt x="1421384" y="51231"/>
                  </a:lnTo>
                  <a:lnTo>
                    <a:pt x="1421384" y="2971"/>
                  </a:lnTo>
                  <a:lnTo>
                    <a:pt x="1493583" y="2971"/>
                  </a:lnTo>
                  <a:lnTo>
                    <a:pt x="1493583" y="431"/>
                  </a:lnTo>
                  <a:lnTo>
                    <a:pt x="1419377" y="431"/>
                  </a:lnTo>
                  <a:lnTo>
                    <a:pt x="1419377" y="2971"/>
                  </a:lnTo>
                  <a:lnTo>
                    <a:pt x="1419377" y="51231"/>
                  </a:lnTo>
                  <a:lnTo>
                    <a:pt x="1384109" y="51231"/>
                  </a:lnTo>
                  <a:lnTo>
                    <a:pt x="1384109" y="52501"/>
                  </a:lnTo>
                  <a:lnTo>
                    <a:pt x="1384109" y="102031"/>
                  </a:lnTo>
                  <a:lnTo>
                    <a:pt x="1345171" y="102031"/>
                  </a:lnTo>
                  <a:lnTo>
                    <a:pt x="1345171" y="103301"/>
                  </a:lnTo>
                  <a:lnTo>
                    <a:pt x="1345171" y="151561"/>
                  </a:lnTo>
                  <a:lnTo>
                    <a:pt x="1309903" y="151561"/>
                  </a:lnTo>
                  <a:lnTo>
                    <a:pt x="1309903" y="154101"/>
                  </a:lnTo>
                  <a:lnTo>
                    <a:pt x="1309903" y="201612"/>
                  </a:lnTo>
                  <a:lnTo>
                    <a:pt x="1270977" y="201612"/>
                  </a:lnTo>
                  <a:lnTo>
                    <a:pt x="1270977" y="203631"/>
                  </a:lnTo>
                  <a:lnTo>
                    <a:pt x="1270977" y="252018"/>
                  </a:lnTo>
                  <a:lnTo>
                    <a:pt x="1235684" y="252018"/>
                  </a:lnTo>
                  <a:lnTo>
                    <a:pt x="1235684" y="254025"/>
                  </a:lnTo>
                  <a:lnTo>
                    <a:pt x="1235684" y="302399"/>
                  </a:lnTo>
                  <a:lnTo>
                    <a:pt x="1196771" y="302399"/>
                  </a:lnTo>
                  <a:lnTo>
                    <a:pt x="1196771" y="304431"/>
                  </a:lnTo>
                  <a:lnTo>
                    <a:pt x="1196771" y="352818"/>
                  </a:lnTo>
                  <a:lnTo>
                    <a:pt x="1161503" y="352818"/>
                  </a:lnTo>
                  <a:lnTo>
                    <a:pt x="1161503" y="354838"/>
                  </a:lnTo>
                  <a:lnTo>
                    <a:pt x="1161503" y="403225"/>
                  </a:lnTo>
                  <a:lnTo>
                    <a:pt x="1122565" y="403225"/>
                  </a:lnTo>
                  <a:lnTo>
                    <a:pt x="1122565" y="406095"/>
                  </a:lnTo>
                  <a:lnTo>
                    <a:pt x="1122565" y="454355"/>
                  </a:lnTo>
                  <a:lnTo>
                    <a:pt x="1050391" y="454355"/>
                  </a:lnTo>
                  <a:lnTo>
                    <a:pt x="1050391" y="406095"/>
                  </a:lnTo>
                  <a:lnTo>
                    <a:pt x="1122565" y="406095"/>
                  </a:lnTo>
                  <a:lnTo>
                    <a:pt x="1122565" y="403225"/>
                  </a:lnTo>
                  <a:lnTo>
                    <a:pt x="1089304" y="403225"/>
                  </a:lnTo>
                  <a:lnTo>
                    <a:pt x="1089304" y="354838"/>
                  </a:lnTo>
                  <a:lnTo>
                    <a:pt x="1161503" y="354838"/>
                  </a:lnTo>
                  <a:lnTo>
                    <a:pt x="1161503" y="352818"/>
                  </a:lnTo>
                  <a:lnTo>
                    <a:pt x="1124572" y="352818"/>
                  </a:lnTo>
                  <a:lnTo>
                    <a:pt x="1124572" y="304431"/>
                  </a:lnTo>
                  <a:lnTo>
                    <a:pt x="1196771" y="304431"/>
                  </a:lnTo>
                  <a:lnTo>
                    <a:pt x="1196771" y="302399"/>
                  </a:lnTo>
                  <a:lnTo>
                    <a:pt x="1163510" y="302399"/>
                  </a:lnTo>
                  <a:lnTo>
                    <a:pt x="1163510" y="254025"/>
                  </a:lnTo>
                  <a:lnTo>
                    <a:pt x="1235684" y="254025"/>
                  </a:lnTo>
                  <a:lnTo>
                    <a:pt x="1235684" y="252018"/>
                  </a:lnTo>
                  <a:lnTo>
                    <a:pt x="1198778" y="252018"/>
                  </a:lnTo>
                  <a:lnTo>
                    <a:pt x="1198778" y="203631"/>
                  </a:lnTo>
                  <a:lnTo>
                    <a:pt x="1270977" y="203631"/>
                  </a:lnTo>
                  <a:lnTo>
                    <a:pt x="1270977" y="201612"/>
                  </a:lnTo>
                  <a:lnTo>
                    <a:pt x="1237703" y="201612"/>
                  </a:lnTo>
                  <a:lnTo>
                    <a:pt x="1237703" y="154101"/>
                  </a:lnTo>
                  <a:lnTo>
                    <a:pt x="1309903" y="154101"/>
                  </a:lnTo>
                  <a:lnTo>
                    <a:pt x="1309903" y="151561"/>
                  </a:lnTo>
                  <a:lnTo>
                    <a:pt x="1272997" y="151561"/>
                  </a:lnTo>
                  <a:lnTo>
                    <a:pt x="1272997" y="103301"/>
                  </a:lnTo>
                  <a:lnTo>
                    <a:pt x="1345171" y="103301"/>
                  </a:lnTo>
                  <a:lnTo>
                    <a:pt x="1345171" y="102031"/>
                  </a:lnTo>
                  <a:lnTo>
                    <a:pt x="1311910" y="102031"/>
                  </a:lnTo>
                  <a:lnTo>
                    <a:pt x="1311910" y="52501"/>
                  </a:lnTo>
                  <a:lnTo>
                    <a:pt x="1384109" y="52501"/>
                  </a:lnTo>
                  <a:lnTo>
                    <a:pt x="1384109" y="51231"/>
                  </a:lnTo>
                  <a:lnTo>
                    <a:pt x="1347177" y="51231"/>
                  </a:lnTo>
                  <a:lnTo>
                    <a:pt x="1347177" y="2971"/>
                  </a:lnTo>
                  <a:lnTo>
                    <a:pt x="1419377" y="2971"/>
                  </a:lnTo>
                  <a:lnTo>
                    <a:pt x="1419377" y="431"/>
                  </a:lnTo>
                  <a:lnTo>
                    <a:pt x="1345171" y="431"/>
                  </a:lnTo>
                  <a:lnTo>
                    <a:pt x="1345171" y="2971"/>
                  </a:lnTo>
                  <a:lnTo>
                    <a:pt x="1345171" y="51231"/>
                  </a:lnTo>
                  <a:lnTo>
                    <a:pt x="1310005" y="51231"/>
                  </a:lnTo>
                  <a:lnTo>
                    <a:pt x="1310005" y="52501"/>
                  </a:lnTo>
                  <a:lnTo>
                    <a:pt x="1310005" y="102031"/>
                  </a:lnTo>
                  <a:lnTo>
                    <a:pt x="1270977" y="102031"/>
                  </a:lnTo>
                  <a:lnTo>
                    <a:pt x="1270977" y="103301"/>
                  </a:lnTo>
                  <a:lnTo>
                    <a:pt x="1270977" y="151561"/>
                  </a:lnTo>
                  <a:lnTo>
                    <a:pt x="1235684" y="151561"/>
                  </a:lnTo>
                  <a:lnTo>
                    <a:pt x="1235684" y="154101"/>
                  </a:lnTo>
                  <a:lnTo>
                    <a:pt x="1235684" y="201612"/>
                  </a:lnTo>
                  <a:lnTo>
                    <a:pt x="1196771" y="201612"/>
                  </a:lnTo>
                  <a:lnTo>
                    <a:pt x="1196771" y="203631"/>
                  </a:lnTo>
                  <a:lnTo>
                    <a:pt x="1196771" y="252018"/>
                  </a:lnTo>
                  <a:lnTo>
                    <a:pt x="1161503" y="252018"/>
                  </a:lnTo>
                  <a:lnTo>
                    <a:pt x="1161503" y="254025"/>
                  </a:lnTo>
                  <a:lnTo>
                    <a:pt x="1161503" y="302399"/>
                  </a:lnTo>
                  <a:lnTo>
                    <a:pt x="1122565" y="302399"/>
                  </a:lnTo>
                  <a:lnTo>
                    <a:pt x="1122565" y="304431"/>
                  </a:lnTo>
                  <a:lnTo>
                    <a:pt x="1122565" y="352818"/>
                  </a:lnTo>
                  <a:lnTo>
                    <a:pt x="1087412" y="352818"/>
                  </a:lnTo>
                  <a:lnTo>
                    <a:pt x="1087412" y="354838"/>
                  </a:lnTo>
                  <a:lnTo>
                    <a:pt x="1087412" y="403555"/>
                  </a:lnTo>
                  <a:lnTo>
                    <a:pt x="1048385" y="403555"/>
                  </a:lnTo>
                  <a:lnTo>
                    <a:pt x="1048385" y="406095"/>
                  </a:lnTo>
                  <a:lnTo>
                    <a:pt x="1048385" y="454355"/>
                  </a:lnTo>
                  <a:lnTo>
                    <a:pt x="977290" y="454355"/>
                  </a:lnTo>
                  <a:lnTo>
                    <a:pt x="977290" y="406095"/>
                  </a:lnTo>
                  <a:lnTo>
                    <a:pt x="1048385" y="406095"/>
                  </a:lnTo>
                  <a:lnTo>
                    <a:pt x="1048385" y="403555"/>
                  </a:lnTo>
                  <a:lnTo>
                    <a:pt x="1016215" y="403555"/>
                  </a:lnTo>
                  <a:lnTo>
                    <a:pt x="1016215" y="355295"/>
                  </a:lnTo>
                  <a:lnTo>
                    <a:pt x="1050264" y="355295"/>
                  </a:lnTo>
                  <a:lnTo>
                    <a:pt x="1050264" y="354838"/>
                  </a:lnTo>
                  <a:lnTo>
                    <a:pt x="1087412" y="354838"/>
                  </a:lnTo>
                  <a:lnTo>
                    <a:pt x="1087412" y="352818"/>
                  </a:lnTo>
                  <a:lnTo>
                    <a:pt x="1050391" y="352818"/>
                  </a:lnTo>
                  <a:lnTo>
                    <a:pt x="1050391" y="304431"/>
                  </a:lnTo>
                  <a:lnTo>
                    <a:pt x="1122565" y="304431"/>
                  </a:lnTo>
                  <a:lnTo>
                    <a:pt x="1122565" y="302399"/>
                  </a:lnTo>
                  <a:lnTo>
                    <a:pt x="1089304" y="302399"/>
                  </a:lnTo>
                  <a:lnTo>
                    <a:pt x="1089304" y="254025"/>
                  </a:lnTo>
                  <a:lnTo>
                    <a:pt x="1161503" y="254025"/>
                  </a:lnTo>
                  <a:lnTo>
                    <a:pt x="1161503" y="252018"/>
                  </a:lnTo>
                  <a:lnTo>
                    <a:pt x="1124572" y="252018"/>
                  </a:lnTo>
                  <a:lnTo>
                    <a:pt x="1124572" y="203631"/>
                  </a:lnTo>
                  <a:lnTo>
                    <a:pt x="1196771" y="203631"/>
                  </a:lnTo>
                  <a:lnTo>
                    <a:pt x="1196771" y="201612"/>
                  </a:lnTo>
                  <a:lnTo>
                    <a:pt x="1163510" y="201612"/>
                  </a:lnTo>
                  <a:lnTo>
                    <a:pt x="1163510" y="154101"/>
                  </a:lnTo>
                  <a:lnTo>
                    <a:pt x="1235684" y="154101"/>
                  </a:lnTo>
                  <a:lnTo>
                    <a:pt x="1235684" y="151561"/>
                  </a:lnTo>
                  <a:lnTo>
                    <a:pt x="1198778" y="151561"/>
                  </a:lnTo>
                  <a:lnTo>
                    <a:pt x="1198778" y="103301"/>
                  </a:lnTo>
                  <a:lnTo>
                    <a:pt x="1270977" y="103301"/>
                  </a:lnTo>
                  <a:lnTo>
                    <a:pt x="1270977" y="102031"/>
                  </a:lnTo>
                  <a:lnTo>
                    <a:pt x="1237703" y="102031"/>
                  </a:lnTo>
                  <a:lnTo>
                    <a:pt x="1237703" y="52501"/>
                  </a:lnTo>
                  <a:lnTo>
                    <a:pt x="1310005" y="52501"/>
                  </a:lnTo>
                  <a:lnTo>
                    <a:pt x="1310005" y="51231"/>
                  </a:lnTo>
                  <a:lnTo>
                    <a:pt x="1272997" y="51231"/>
                  </a:lnTo>
                  <a:lnTo>
                    <a:pt x="1272997" y="2971"/>
                  </a:lnTo>
                  <a:lnTo>
                    <a:pt x="1345171" y="2971"/>
                  </a:lnTo>
                  <a:lnTo>
                    <a:pt x="1345171" y="431"/>
                  </a:lnTo>
                  <a:lnTo>
                    <a:pt x="1270977" y="431"/>
                  </a:lnTo>
                  <a:lnTo>
                    <a:pt x="1270977" y="2971"/>
                  </a:lnTo>
                  <a:lnTo>
                    <a:pt x="1270977" y="51231"/>
                  </a:lnTo>
                  <a:lnTo>
                    <a:pt x="1235684" y="51231"/>
                  </a:lnTo>
                  <a:lnTo>
                    <a:pt x="1235684" y="52501"/>
                  </a:lnTo>
                  <a:lnTo>
                    <a:pt x="1235684" y="102031"/>
                  </a:lnTo>
                  <a:lnTo>
                    <a:pt x="1196771" y="102031"/>
                  </a:lnTo>
                  <a:lnTo>
                    <a:pt x="1196771" y="103301"/>
                  </a:lnTo>
                  <a:lnTo>
                    <a:pt x="1196771" y="151561"/>
                  </a:lnTo>
                  <a:lnTo>
                    <a:pt x="1161503" y="151561"/>
                  </a:lnTo>
                  <a:lnTo>
                    <a:pt x="1161503" y="154101"/>
                  </a:lnTo>
                  <a:lnTo>
                    <a:pt x="1161503" y="201612"/>
                  </a:lnTo>
                  <a:lnTo>
                    <a:pt x="1122565" y="201612"/>
                  </a:lnTo>
                  <a:lnTo>
                    <a:pt x="1122565" y="203631"/>
                  </a:lnTo>
                  <a:lnTo>
                    <a:pt x="1122565" y="252018"/>
                  </a:lnTo>
                  <a:lnTo>
                    <a:pt x="1087412" y="252018"/>
                  </a:lnTo>
                  <a:lnTo>
                    <a:pt x="1087412" y="254025"/>
                  </a:lnTo>
                  <a:lnTo>
                    <a:pt x="1087412" y="302399"/>
                  </a:lnTo>
                  <a:lnTo>
                    <a:pt x="1049096" y="302399"/>
                  </a:lnTo>
                  <a:lnTo>
                    <a:pt x="1048829" y="302526"/>
                  </a:lnTo>
                  <a:lnTo>
                    <a:pt x="1048473" y="302895"/>
                  </a:lnTo>
                  <a:lnTo>
                    <a:pt x="1048473" y="303225"/>
                  </a:lnTo>
                  <a:lnTo>
                    <a:pt x="1048385" y="304495"/>
                  </a:lnTo>
                  <a:lnTo>
                    <a:pt x="1048385" y="354025"/>
                  </a:lnTo>
                  <a:lnTo>
                    <a:pt x="1014196" y="354025"/>
                  </a:lnTo>
                  <a:lnTo>
                    <a:pt x="1014196" y="355295"/>
                  </a:lnTo>
                  <a:lnTo>
                    <a:pt x="1014196" y="403555"/>
                  </a:lnTo>
                  <a:lnTo>
                    <a:pt x="975283" y="403555"/>
                  </a:lnTo>
                  <a:lnTo>
                    <a:pt x="975283" y="406095"/>
                  </a:lnTo>
                  <a:lnTo>
                    <a:pt x="975283" y="454355"/>
                  </a:lnTo>
                  <a:lnTo>
                    <a:pt x="903097" y="454355"/>
                  </a:lnTo>
                  <a:lnTo>
                    <a:pt x="903097" y="406095"/>
                  </a:lnTo>
                  <a:lnTo>
                    <a:pt x="975283" y="406095"/>
                  </a:lnTo>
                  <a:lnTo>
                    <a:pt x="975283" y="403555"/>
                  </a:lnTo>
                  <a:lnTo>
                    <a:pt x="942009" y="403555"/>
                  </a:lnTo>
                  <a:lnTo>
                    <a:pt x="942009" y="355295"/>
                  </a:lnTo>
                  <a:lnTo>
                    <a:pt x="1014196" y="355295"/>
                  </a:lnTo>
                  <a:lnTo>
                    <a:pt x="1014196" y="354025"/>
                  </a:lnTo>
                  <a:lnTo>
                    <a:pt x="977290" y="354025"/>
                  </a:lnTo>
                  <a:lnTo>
                    <a:pt x="977290" y="304495"/>
                  </a:lnTo>
                  <a:lnTo>
                    <a:pt x="1048385" y="304495"/>
                  </a:lnTo>
                  <a:lnTo>
                    <a:pt x="1048385" y="303225"/>
                  </a:lnTo>
                  <a:lnTo>
                    <a:pt x="1016215" y="303225"/>
                  </a:lnTo>
                  <a:lnTo>
                    <a:pt x="1016215" y="254965"/>
                  </a:lnTo>
                  <a:lnTo>
                    <a:pt x="1049909" y="254965"/>
                  </a:lnTo>
                  <a:lnTo>
                    <a:pt x="1050163" y="254025"/>
                  </a:lnTo>
                  <a:lnTo>
                    <a:pt x="1087412" y="254025"/>
                  </a:lnTo>
                  <a:lnTo>
                    <a:pt x="1087412" y="252018"/>
                  </a:lnTo>
                  <a:lnTo>
                    <a:pt x="1050391" y="252018"/>
                  </a:lnTo>
                  <a:lnTo>
                    <a:pt x="1050391" y="203631"/>
                  </a:lnTo>
                  <a:lnTo>
                    <a:pt x="1087412" y="203631"/>
                  </a:lnTo>
                  <a:lnTo>
                    <a:pt x="1122565" y="203631"/>
                  </a:lnTo>
                  <a:lnTo>
                    <a:pt x="1122565" y="201612"/>
                  </a:lnTo>
                  <a:lnTo>
                    <a:pt x="1089304" y="201612"/>
                  </a:lnTo>
                  <a:lnTo>
                    <a:pt x="1089304" y="154101"/>
                  </a:lnTo>
                  <a:lnTo>
                    <a:pt x="1161503" y="154101"/>
                  </a:lnTo>
                  <a:lnTo>
                    <a:pt x="1161503" y="151561"/>
                  </a:lnTo>
                  <a:lnTo>
                    <a:pt x="1124585" y="151561"/>
                  </a:lnTo>
                  <a:lnTo>
                    <a:pt x="1124585" y="103301"/>
                  </a:lnTo>
                  <a:lnTo>
                    <a:pt x="1196771" y="103301"/>
                  </a:lnTo>
                  <a:lnTo>
                    <a:pt x="1196771" y="102031"/>
                  </a:lnTo>
                  <a:lnTo>
                    <a:pt x="1163510" y="102031"/>
                  </a:lnTo>
                  <a:lnTo>
                    <a:pt x="1163510" y="52501"/>
                  </a:lnTo>
                  <a:lnTo>
                    <a:pt x="1235684" y="52501"/>
                  </a:lnTo>
                  <a:lnTo>
                    <a:pt x="1235684" y="51231"/>
                  </a:lnTo>
                  <a:lnTo>
                    <a:pt x="1198778" y="51231"/>
                  </a:lnTo>
                  <a:lnTo>
                    <a:pt x="1198778" y="2971"/>
                  </a:lnTo>
                  <a:lnTo>
                    <a:pt x="1270977" y="2971"/>
                  </a:lnTo>
                  <a:lnTo>
                    <a:pt x="1270977" y="431"/>
                  </a:lnTo>
                  <a:lnTo>
                    <a:pt x="1196771" y="431"/>
                  </a:lnTo>
                  <a:lnTo>
                    <a:pt x="1196771" y="2971"/>
                  </a:lnTo>
                  <a:lnTo>
                    <a:pt x="1196771" y="51231"/>
                  </a:lnTo>
                  <a:lnTo>
                    <a:pt x="1161503" y="51231"/>
                  </a:lnTo>
                  <a:lnTo>
                    <a:pt x="1161503" y="52501"/>
                  </a:lnTo>
                  <a:lnTo>
                    <a:pt x="1161503" y="102031"/>
                  </a:lnTo>
                  <a:lnTo>
                    <a:pt x="1122565" y="102031"/>
                  </a:lnTo>
                  <a:lnTo>
                    <a:pt x="1122565" y="103301"/>
                  </a:lnTo>
                  <a:lnTo>
                    <a:pt x="1122565" y="151561"/>
                  </a:lnTo>
                  <a:lnTo>
                    <a:pt x="1087412" y="151561"/>
                  </a:lnTo>
                  <a:lnTo>
                    <a:pt x="1087412" y="154101"/>
                  </a:lnTo>
                  <a:lnTo>
                    <a:pt x="1087412" y="201612"/>
                  </a:lnTo>
                  <a:lnTo>
                    <a:pt x="1048385" y="201612"/>
                  </a:lnTo>
                  <a:lnTo>
                    <a:pt x="1048385" y="204165"/>
                  </a:lnTo>
                  <a:lnTo>
                    <a:pt x="1048385" y="252425"/>
                  </a:lnTo>
                  <a:lnTo>
                    <a:pt x="1014196" y="252425"/>
                  </a:lnTo>
                  <a:lnTo>
                    <a:pt x="1014196" y="254965"/>
                  </a:lnTo>
                  <a:lnTo>
                    <a:pt x="1014196" y="303225"/>
                  </a:lnTo>
                  <a:lnTo>
                    <a:pt x="975283" y="303225"/>
                  </a:lnTo>
                  <a:lnTo>
                    <a:pt x="975283" y="304495"/>
                  </a:lnTo>
                  <a:lnTo>
                    <a:pt x="975283" y="354025"/>
                  </a:lnTo>
                  <a:lnTo>
                    <a:pt x="939990" y="354025"/>
                  </a:lnTo>
                  <a:lnTo>
                    <a:pt x="939990" y="355295"/>
                  </a:lnTo>
                  <a:lnTo>
                    <a:pt x="939990" y="403555"/>
                  </a:lnTo>
                  <a:lnTo>
                    <a:pt x="901077" y="403555"/>
                  </a:lnTo>
                  <a:lnTo>
                    <a:pt x="901077" y="406095"/>
                  </a:lnTo>
                  <a:lnTo>
                    <a:pt x="901077" y="454355"/>
                  </a:lnTo>
                  <a:lnTo>
                    <a:pt x="828890" y="454355"/>
                  </a:lnTo>
                  <a:lnTo>
                    <a:pt x="828890" y="406095"/>
                  </a:lnTo>
                  <a:lnTo>
                    <a:pt x="901077" y="406095"/>
                  </a:lnTo>
                  <a:lnTo>
                    <a:pt x="901077" y="403555"/>
                  </a:lnTo>
                  <a:lnTo>
                    <a:pt x="867816" y="403555"/>
                  </a:lnTo>
                  <a:lnTo>
                    <a:pt x="867816" y="355295"/>
                  </a:lnTo>
                  <a:lnTo>
                    <a:pt x="939990" y="355295"/>
                  </a:lnTo>
                  <a:lnTo>
                    <a:pt x="939990" y="354025"/>
                  </a:lnTo>
                  <a:lnTo>
                    <a:pt x="903097" y="354025"/>
                  </a:lnTo>
                  <a:lnTo>
                    <a:pt x="903097" y="304495"/>
                  </a:lnTo>
                  <a:lnTo>
                    <a:pt x="975283" y="304495"/>
                  </a:lnTo>
                  <a:lnTo>
                    <a:pt x="975283" y="303225"/>
                  </a:lnTo>
                  <a:lnTo>
                    <a:pt x="942009" y="303225"/>
                  </a:lnTo>
                  <a:lnTo>
                    <a:pt x="942009" y="254965"/>
                  </a:lnTo>
                  <a:lnTo>
                    <a:pt x="1014196" y="254965"/>
                  </a:lnTo>
                  <a:lnTo>
                    <a:pt x="1014196" y="252425"/>
                  </a:lnTo>
                  <a:lnTo>
                    <a:pt x="977290" y="252425"/>
                  </a:lnTo>
                  <a:lnTo>
                    <a:pt x="977290" y="204165"/>
                  </a:lnTo>
                  <a:lnTo>
                    <a:pt x="1048385" y="204165"/>
                  </a:lnTo>
                  <a:lnTo>
                    <a:pt x="1048385" y="201612"/>
                  </a:lnTo>
                  <a:lnTo>
                    <a:pt x="1016215" y="201612"/>
                  </a:lnTo>
                  <a:lnTo>
                    <a:pt x="1016215" y="154101"/>
                  </a:lnTo>
                  <a:lnTo>
                    <a:pt x="1087412" y="154101"/>
                  </a:lnTo>
                  <a:lnTo>
                    <a:pt x="1087412" y="151561"/>
                  </a:lnTo>
                  <a:lnTo>
                    <a:pt x="1050391" y="151561"/>
                  </a:lnTo>
                  <a:lnTo>
                    <a:pt x="1050391" y="103301"/>
                  </a:lnTo>
                  <a:lnTo>
                    <a:pt x="1122565" y="103301"/>
                  </a:lnTo>
                  <a:lnTo>
                    <a:pt x="1122565" y="102031"/>
                  </a:lnTo>
                  <a:lnTo>
                    <a:pt x="1089304" y="102031"/>
                  </a:lnTo>
                  <a:lnTo>
                    <a:pt x="1089304" y="52501"/>
                  </a:lnTo>
                  <a:lnTo>
                    <a:pt x="1161503" y="52501"/>
                  </a:lnTo>
                  <a:lnTo>
                    <a:pt x="1161503" y="51231"/>
                  </a:lnTo>
                  <a:lnTo>
                    <a:pt x="1124585" y="51231"/>
                  </a:lnTo>
                  <a:lnTo>
                    <a:pt x="1124585" y="2971"/>
                  </a:lnTo>
                  <a:lnTo>
                    <a:pt x="1196771" y="2971"/>
                  </a:lnTo>
                  <a:lnTo>
                    <a:pt x="1196771" y="431"/>
                  </a:lnTo>
                  <a:lnTo>
                    <a:pt x="1122565" y="431"/>
                  </a:lnTo>
                  <a:lnTo>
                    <a:pt x="1122565" y="2971"/>
                  </a:lnTo>
                  <a:lnTo>
                    <a:pt x="1122565" y="51231"/>
                  </a:lnTo>
                  <a:lnTo>
                    <a:pt x="1087412" y="51231"/>
                  </a:lnTo>
                  <a:lnTo>
                    <a:pt x="1087412" y="52501"/>
                  </a:lnTo>
                  <a:lnTo>
                    <a:pt x="1087412" y="102031"/>
                  </a:lnTo>
                  <a:lnTo>
                    <a:pt x="1048385" y="102031"/>
                  </a:lnTo>
                  <a:lnTo>
                    <a:pt x="1048385" y="103301"/>
                  </a:lnTo>
                  <a:lnTo>
                    <a:pt x="1048385" y="151561"/>
                  </a:lnTo>
                  <a:lnTo>
                    <a:pt x="1014196" y="151561"/>
                  </a:lnTo>
                  <a:lnTo>
                    <a:pt x="1014196" y="154101"/>
                  </a:lnTo>
                  <a:lnTo>
                    <a:pt x="1014196" y="201625"/>
                  </a:lnTo>
                  <a:lnTo>
                    <a:pt x="975283" y="201625"/>
                  </a:lnTo>
                  <a:lnTo>
                    <a:pt x="975283" y="204165"/>
                  </a:lnTo>
                  <a:lnTo>
                    <a:pt x="975283" y="252425"/>
                  </a:lnTo>
                  <a:lnTo>
                    <a:pt x="940104" y="252425"/>
                  </a:lnTo>
                  <a:lnTo>
                    <a:pt x="940104" y="254965"/>
                  </a:lnTo>
                  <a:lnTo>
                    <a:pt x="940104" y="303225"/>
                  </a:lnTo>
                  <a:lnTo>
                    <a:pt x="901077" y="303225"/>
                  </a:lnTo>
                  <a:lnTo>
                    <a:pt x="901077" y="304495"/>
                  </a:lnTo>
                  <a:lnTo>
                    <a:pt x="901077" y="354025"/>
                  </a:lnTo>
                  <a:lnTo>
                    <a:pt x="865809" y="354025"/>
                  </a:lnTo>
                  <a:lnTo>
                    <a:pt x="865809" y="355295"/>
                  </a:lnTo>
                  <a:lnTo>
                    <a:pt x="865809" y="403555"/>
                  </a:lnTo>
                  <a:lnTo>
                    <a:pt x="826871" y="403555"/>
                  </a:lnTo>
                  <a:lnTo>
                    <a:pt x="826871" y="406095"/>
                  </a:lnTo>
                  <a:lnTo>
                    <a:pt x="826871" y="454355"/>
                  </a:lnTo>
                  <a:lnTo>
                    <a:pt x="754684" y="454355"/>
                  </a:lnTo>
                  <a:lnTo>
                    <a:pt x="754684" y="406095"/>
                  </a:lnTo>
                  <a:lnTo>
                    <a:pt x="826871" y="406095"/>
                  </a:lnTo>
                  <a:lnTo>
                    <a:pt x="826871" y="403555"/>
                  </a:lnTo>
                  <a:lnTo>
                    <a:pt x="793623" y="403555"/>
                  </a:lnTo>
                  <a:lnTo>
                    <a:pt x="793623" y="355295"/>
                  </a:lnTo>
                  <a:lnTo>
                    <a:pt x="865809" y="355295"/>
                  </a:lnTo>
                  <a:lnTo>
                    <a:pt x="865809" y="354025"/>
                  </a:lnTo>
                  <a:lnTo>
                    <a:pt x="828890" y="354025"/>
                  </a:lnTo>
                  <a:lnTo>
                    <a:pt x="828890" y="305308"/>
                  </a:lnTo>
                  <a:lnTo>
                    <a:pt x="867333" y="305308"/>
                  </a:lnTo>
                  <a:lnTo>
                    <a:pt x="867562" y="304495"/>
                  </a:lnTo>
                  <a:lnTo>
                    <a:pt x="901077" y="304495"/>
                  </a:lnTo>
                  <a:lnTo>
                    <a:pt x="901077" y="303225"/>
                  </a:lnTo>
                  <a:lnTo>
                    <a:pt x="867816" y="303225"/>
                  </a:lnTo>
                  <a:lnTo>
                    <a:pt x="867816" y="254508"/>
                  </a:lnTo>
                  <a:lnTo>
                    <a:pt x="901420" y="254508"/>
                  </a:lnTo>
                  <a:lnTo>
                    <a:pt x="901560" y="254965"/>
                  </a:lnTo>
                  <a:lnTo>
                    <a:pt x="940104" y="254965"/>
                  </a:lnTo>
                  <a:lnTo>
                    <a:pt x="940104" y="252425"/>
                  </a:lnTo>
                  <a:lnTo>
                    <a:pt x="903097" y="252425"/>
                  </a:lnTo>
                  <a:lnTo>
                    <a:pt x="903097" y="204165"/>
                  </a:lnTo>
                  <a:lnTo>
                    <a:pt x="975283" y="204165"/>
                  </a:lnTo>
                  <a:lnTo>
                    <a:pt x="975283" y="201625"/>
                  </a:lnTo>
                  <a:lnTo>
                    <a:pt x="942009" y="201625"/>
                  </a:lnTo>
                  <a:lnTo>
                    <a:pt x="942009" y="154101"/>
                  </a:lnTo>
                  <a:lnTo>
                    <a:pt x="1014196" y="154101"/>
                  </a:lnTo>
                  <a:lnTo>
                    <a:pt x="1014196" y="151561"/>
                  </a:lnTo>
                  <a:lnTo>
                    <a:pt x="977290" y="151561"/>
                  </a:lnTo>
                  <a:lnTo>
                    <a:pt x="977290" y="103301"/>
                  </a:lnTo>
                  <a:lnTo>
                    <a:pt x="1048385" y="103301"/>
                  </a:lnTo>
                  <a:lnTo>
                    <a:pt x="1048385" y="102031"/>
                  </a:lnTo>
                  <a:lnTo>
                    <a:pt x="1016215" y="102031"/>
                  </a:lnTo>
                  <a:lnTo>
                    <a:pt x="1016215" y="52501"/>
                  </a:lnTo>
                  <a:lnTo>
                    <a:pt x="1087412" y="52501"/>
                  </a:lnTo>
                  <a:lnTo>
                    <a:pt x="1087412" y="51231"/>
                  </a:lnTo>
                  <a:lnTo>
                    <a:pt x="1050391" y="51231"/>
                  </a:lnTo>
                  <a:lnTo>
                    <a:pt x="1050391" y="2971"/>
                  </a:lnTo>
                  <a:lnTo>
                    <a:pt x="1122565" y="2971"/>
                  </a:lnTo>
                  <a:lnTo>
                    <a:pt x="1122565" y="431"/>
                  </a:lnTo>
                  <a:lnTo>
                    <a:pt x="1048385" y="431"/>
                  </a:lnTo>
                  <a:lnTo>
                    <a:pt x="1048385" y="2971"/>
                  </a:lnTo>
                  <a:lnTo>
                    <a:pt x="1048385" y="51231"/>
                  </a:lnTo>
                  <a:lnTo>
                    <a:pt x="1014196" y="51231"/>
                  </a:lnTo>
                  <a:lnTo>
                    <a:pt x="1014196" y="52501"/>
                  </a:lnTo>
                  <a:lnTo>
                    <a:pt x="1014196" y="102031"/>
                  </a:lnTo>
                  <a:lnTo>
                    <a:pt x="975283" y="102031"/>
                  </a:lnTo>
                  <a:lnTo>
                    <a:pt x="975283" y="103301"/>
                  </a:lnTo>
                  <a:lnTo>
                    <a:pt x="975283" y="151561"/>
                  </a:lnTo>
                  <a:lnTo>
                    <a:pt x="939990" y="151561"/>
                  </a:lnTo>
                  <a:lnTo>
                    <a:pt x="939990" y="154101"/>
                  </a:lnTo>
                  <a:lnTo>
                    <a:pt x="939990" y="201625"/>
                  </a:lnTo>
                  <a:lnTo>
                    <a:pt x="901814" y="201625"/>
                  </a:lnTo>
                  <a:lnTo>
                    <a:pt x="901661" y="202361"/>
                  </a:lnTo>
                  <a:lnTo>
                    <a:pt x="901077" y="202361"/>
                  </a:lnTo>
                  <a:lnTo>
                    <a:pt x="901077" y="203708"/>
                  </a:lnTo>
                  <a:lnTo>
                    <a:pt x="901077" y="253238"/>
                  </a:lnTo>
                  <a:lnTo>
                    <a:pt x="865809" y="253238"/>
                  </a:lnTo>
                  <a:lnTo>
                    <a:pt x="865809" y="254508"/>
                  </a:lnTo>
                  <a:lnTo>
                    <a:pt x="865809" y="302768"/>
                  </a:lnTo>
                  <a:lnTo>
                    <a:pt x="826871" y="302768"/>
                  </a:lnTo>
                  <a:lnTo>
                    <a:pt x="826871" y="305308"/>
                  </a:lnTo>
                  <a:lnTo>
                    <a:pt x="826871" y="353568"/>
                  </a:lnTo>
                  <a:lnTo>
                    <a:pt x="791603" y="353568"/>
                  </a:lnTo>
                  <a:lnTo>
                    <a:pt x="791603" y="355295"/>
                  </a:lnTo>
                  <a:lnTo>
                    <a:pt x="791603" y="403555"/>
                  </a:lnTo>
                  <a:lnTo>
                    <a:pt x="752665" y="403555"/>
                  </a:lnTo>
                  <a:lnTo>
                    <a:pt x="752665" y="406095"/>
                  </a:lnTo>
                  <a:lnTo>
                    <a:pt x="752665" y="454355"/>
                  </a:lnTo>
                  <a:lnTo>
                    <a:pt x="680491" y="454355"/>
                  </a:lnTo>
                  <a:lnTo>
                    <a:pt x="680491" y="406095"/>
                  </a:lnTo>
                  <a:lnTo>
                    <a:pt x="752665" y="406095"/>
                  </a:lnTo>
                  <a:lnTo>
                    <a:pt x="752665" y="403555"/>
                  </a:lnTo>
                  <a:lnTo>
                    <a:pt x="719416" y="403555"/>
                  </a:lnTo>
                  <a:lnTo>
                    <a:pt x="719416" y="355295"/>
                  </a:lnTo>
                  <a:lnTo>
                    <a:pt x="791603" y="355295"/>
                  </a:lnTo>
                  <a:lnTo>
                    <a:pt x="791603" y="353568"/>
                  </a:lnTo>
                  <a:lnTo>
                    <a:pt x="754684" y="353568"/>
                  </a:lnTo>
                  <a:lnTo>
                    <a:pt x="754684" y="305308"/>
                  </a:lnTo>
                  <a:lnTo>
                    <a:pt x="826871" y="305308"/>
                  </a:lnTo>
                  <a:lnTo>
                    <a:pt x="826871" y="302768"/>
                  </a:lnTo>
                  <a:lnTo>
                    <a:pt x="793623" y="302768"/>
                  </a:lnTo>
                  <a:lnTo>
                    <a:pt x="793623" y="254508"/>
                  </a:lnTo>
                  <a:lnTo>
                    <a:pt x="865809" y="254508"/>
                  </a:lnTo>
                  <a:lnTo>
                    <a:pt x="865809" y="253238"/>
                  </a:lnTo>
                  <a:lnTo>
                    <a:pt x="828890" y="253238"/>
                  </a:lnTo>
                  <a:lnTo>
                    <a:pt x="828890" y="203708"/>
                  </a:lnTo>
                  <a:lnTo>
                    <a:pt x="901077" y="203708"/>
                  </a:lnTo>
                  <a:lnTo>
                    <a:pt x="901077" y="202361"/>
                  </a:lnTo>
                  <a:lnTo>
                    <a:pt x="867816" y="202361"/>
                  </a:lnTo>
                  <a:lnTo>
                    <a:pt x="867816" y="154101"/>
                  </a:lnTo>
                  <a:lnTo>
                    <a:pt x="939990" y="154101"/>
                  </a:lnTo>
                  <a:lnTo>
                    <a:pt x="939990" y="151561"/>
                  </a:lnTo>
                  <a:lnTo>
                    <a:pt x="903097" y="151561"/>
                  </a:lnTo>
                  <a:lnTo>
                    <a:pt x="903097" y="103301"/>
                  </a:lnTo>
                  <a:lnTo>
                    <a:pt x="975283" y="103301"/>
                  </a:lnTo>
                  <a:lnTo>
                    <a:pt x="975283" y="102031"/>
                  </a:lnTo>
                  <a:lnTo>
                    <a:pt x="942009" y="102031"/>
                  </a:lnTo>
                  <a:lnTo>
                    <a:pt x="942009" y="52501"/>
                  </a:lnTo>
                  <a:lnTo>
                    <a:pt x="1014196" y="52501"/>
                  </a:lnTo>
                  <a:lnTo>
                    <a:pt x="1014196" y="51231"/>
                  </a:lnTo>
                  <a:lnTo>
                    <a:pt x="977290" y="51231"/>
                  </a:lnTo>
                  <a:lnTo>
                    <a:pt x="977290" y="2971"/>
                  </a:lnTo>
                  <a:lnTo>
                    <a:pt x="1048385" y="2971"/>
                  </a:lnTo>
                  <a:lnTo>
                    <a:pt x="1048385" y="431"/>
                  </a:lnTo>
                  <a:lnTo>
                    <a:pt x="975283" y="431"/>
                  </a:lnTo>
                  <a:lnTo>
                    <a:pt x="975283" y="2971"/>
                  </a:lnTo>
                  <a:lnTo>
                    <a:pt x="975283" y="51231"/>
                  </a:lnTo>
                  <a:lnTo>
                    <a:pt x="940104" y="51231"/>
                  </a:lnTo>
                  <a:lnTo>
                    <a:pt x="940104" y="52501"/>
                  </a:lnTo>
                  <a:lnTo>
                    <a:pt x="940104" y="102031"/>
                  </a:lnTo>
                  <a:lnTo>
                    <a:pt x="901077" y="102031"/>
                  </a:lnTo>
                  <a:lnTo>
                    <a:pt x="901077" y="103301"/>
                  </a:lnTo>
                  <a:lnTo>
                    <a:pt x="901077" y="151561"/>
                  </a:lnTo>
                  <a:lnTo>
                    <a:pt x="865809" y="151561"/>
                  </a:lnTo>
                  <a:lnTo>
                    <a:pt x="865809" y="154101"/>
                  </a:lnTo>
                  <a:lnTo>
                    <a:pt x="865809" y="202361"/>
                  </a:lnTo>
                  <a:lnTo>
                    <a:pt x="826871" y="202361"/>
                  </a:lnTo>
                  <a:lnTo>
                    <a:pt x="826871" y="203708"/>
                  </a:lnTo>
                  <a:lnTo>
                    <a:pt x="826871" y="253238"/>
                  </a:lnTo>
                  <a:lnTo>
                    <a:pt x="791603" y="253238"/>
                  </a:lnTo>
                  <a:lnTo>
                    <a:pt x="791603" y="254508"/>
                  </a:lnTo>
                  <a:lnTo>
                    <a:pt x="791603" y="302768"/>
                  </a:lnTo>
                  <a:lnTo>
                    <a:pt x="752665" y="302768"/>
                  </a:lnTo>
                  <a:lnTo>
                    <a:pt x="752665" y="305308"/>
                  </a:lnTo>
                  <a:lnTo>
                    <a:pt x="752665" y="353568"/>
                  </a:lnTo>
                  <a:lnTo>
                    <a:pt x="717397" y="353568"/>
                  </a:lnTo>
                  <a:lnTo>
                    <a:pt x="717397" y="355295"/>
                  </a:lnTo>
                  <a:lnTo>
                    <a:pt x="717397" y="403555"/>
                  </a:lnTo>
                  <a:lnTo>
                    <a:pt x="678472" y="403555"/>
                  </a:lnTo>
                  <a:lnTo>
                    <a:pt x="678472" y="406095"/>
                  </a:lnTo>
                  <a:lnTo>
                    <a:pt x="678472" y="454355"/>
                  </a:lnTo>
                  <a:lnTo>
                    <a:pt x="606298" y="454355"/>
                  </a:lnTo>
                  <a:lnTo>
                    <a:pt x="606298" y="406095"/>
                  </a:lnTo>
                  <a:lnTo>
                    <a:pt x="678472" y="406095"/>
                  </a:lnTo>
                  <a:lnTo>
                    <a:pt x="678472" y="403555"/>
                  </a:lnTo>
                  <a:lnTo>
                    <a:pt x="645210" y="403555"/>
                  </a:lnTo>
                  <a:lnTo>
                    <a:pt x="645210" y="355295"/>
                  </a:lnTo>
                  <a:lnTo>
                    <a:pt x="717397" y="355295"/>
                  </a:lnTo>
                  <a:lnTo>
                    <a:pt x="717397" y="353568"/>
                  </a:lnTo>
                  <a:lnTo>
                    <a:pt x="680491" y="353568"/>
                  </a:lnTo>
                  <a:lnTo>
                    <a:pt x="680491" y="305308"/>
                  </a:lnTo>
                  <a:lnTo>
                    <a:pt x="752665" y="305308"/>
                  </a:lnTo>
                  <a:lnTo>
                    <a:pt x="752665" y="302768"/>
                  </a:lnTo>
                  <a:lnTo>
                    <a:pt x="719416" y="302768"/>
                  </a:lnTo>
                  <a:lnTo>
                    <a:pt x="719416" y="254508"/>
                  </a:lnTo>
                  <a:lnTo>
                    <a:pt x="791603" y="254508"/>
                  </a:lnTo>
                  <a:lnTo>
                    <a:pt x="791603" y="253238"/>
                  </a:lnTo>
                  <a:lnTo>
                    <a:pt x="754684" y="253238"/>
                  </a:lnTo>
                  <a:lnTo>
                    <a:pt x="754684" y="203708"/>
                  </a:lnTo>
                  <a:lnTo>
                    <a:pt x="826871" y="203708"/>
                  </a:lnTo>
                  <a:lnTo>
                    <a:pt x="826871" y="202361"/>
                  </a:lnTo>
                  <a:lnTo>
                    <a:pt x="793623" y="202361"/>
                  </a:lnTo>
                  <a:lnTo>
                    <a:pt x="793623" y="154101"/>
                  </a:lnTo>
                  <a:lnTo>
                    <a:pt x="865809" y="154101"/>
                  </a:lnTo>
                  <a:lnTo>
                    <a:pt x="865809" y="151561"/>
                  </a:lnTo>
                  <a:lnTo>
                    <a:pt x="828890" y="151561"/>
                  </a:lnTo>
                  <a:lnTo>
                    <a:pt x="828890" y="103301"/>
                  </a:lnTo>
                  <a:lnTo>
                    <a:pt x="901077" y="103301"/>
                  </a:lnTo>
                  <a:lnTo>
                    <a:pt x="901077" y="102031"/>
                  </a:lnTo>
                  <a:lnTo>
                    <a:pt x="867816" y="102031"/>
                  </a:lnTo>
                  <a:lnTo>
                    <a:pt x="867816" y="52501"/>
                  </a:lnTo>
                  <a:lnTo>
                    <a:pt x="940104" y="52501"/>
                  </a:lnTo>
                  <a:lnTo>
                    <a:pt x="940104" y="51231"/>
                  </a:lnTo>
                  <a:lnTo>
                    <a:pt x="903097" y="51231"/>
                  </a:lnTo>
                  <a:lnTo>
                    <a:pt x="903097" y="2971"/>
                  </a:lnTo>
                  <a:lnTo>
                    <a:pt x="975283" y="2971"/>
                  </a:lnTo>
                  <a:lnTo>
                    <a:pt x="975283" y="431"/>
                  </a:lnTo>
                  <a:lnTo>
                    <a:pt x="901077" y="431"/>
                  </a:lnTo>
                  <a:lnTo>
                    <a:pt x="901077" y="2971"/>
                  </a:lnTo>
                  <a:lnTo>
                    <a:pt x="901077" y="51231"/>
                  </a:lnTo>
                  <a:lnTo>
                    <a:pt x="865809" y="51231"/>
                  </a:lnTo>
                  <a:lnTo>
                    <a:pt x="865809" y="52501"/>
                  </a:lnTo>
                  <a:lnTo>
                    <a:pt x="865809" y="102031"/>
                  </a:lnTo>
                  <a:lnTo>
                    <a:pt x="826871" y="102031"/>
                  </a:lnTo>
                  <a:lnTo>
                    <a:pt x="826871" y="103301"/>
                  </a:lnTo>
                  <a:lnTo>
                    <a:pt x="826871" y="151561"/>
                  </a:lnTo>
                  <a:lnTo>
                    <a:pt x="791603" y="151561"/>
                  </a:lnTo>
                  <a:lnTo>
                    <a:pt x="791603" y="154101"/>
                  </a:lnTo>
                  <a:lnTo>
                    <a:pt x="791603" y="202361"/>
                  </a:lnTo>
                  <a:lnTo>
                    <a:pt x="752665" y="202361"/>
                  </a:lnTo>
                  <a:lnTo>
                    <a:pt x="752665" y="203708"/>
                  </a:lnTo>
                  <a:lnTo>
                    <a:pt x="752665" y="253238"/>
                  </a:lnTo>
                  <a:lnTo>
                    <a:pt x="717499" y="253238"/>
                  </a:lnTo>
                  <a:lnTo>
                    <a:pt x="717499" y="254508"/>
                  </a:lnTo>
                  <a:lnTo>
                    <a:pt x="717499" y="302768"/>
                  </a:lnTo>
                  <a:lnTo>
                    <a:pt x="678472" y="302768"/>
                  </a:lnTo>
                  <a:lnTo>
                    <a:pt x="678472" y="305308"/>
                  </a:lnTo>
                  <a:lnTo>
                    <a:pt x="678472" y="353568"/>
                  </a:lnTo>
                  <a:lnTo>
                    <a:pt x="643204" y="353568"/>
                  </a:lnTo>
                  <a:lnTo>
                    <a:pt x="643204" y="355295"/>
                  </a:lnTo>
                  <a:lnTo>
                    <a:pt x="643204" y="403555"/>
                  </a:lnTo>
                  <a:lnTo>
                    <a:pt x="604278" y="403555"/>
                  </a:lnTo>
                  <a:lnTo>
                    <a:pt x="604278" y="406095"/>
                  </a:lnTo>
                  <a:lnTo>
                    <a:pt x="604278" y="454355"/>
                  </a:lnTo>
                  <a:lnTo>
                    <a:pt x="532091" y="454355"/>
                  </a:lnTo>
                  <a:lnTo>
                    <a:pt x="532091" y="406095"/>
                  </a:lnTo>
                  <a:lnTo>
                    <a:pt x="604278" y="406095"/>
                  </a:lnTo>
                  <a:lnTo>
                    <a:pt x="604278" y="403555"/>
                  </a:lnTo>
                  <a:lnTo>
                    <a:pt x="571017" y="403555"/>
                  </a:lnTo>
                  <a:lnTo>
                    <a:pt x="571017" y="355295"/>
                  </a:lnTo>
                  <a:lnTo>
                    <a:pt x="643204" y="355295"/>
                  </a:lnTo>
                  <a:lnTo>
                    <a:pt x="643204" y="353568"/>
                  </a:lnTo>
                  <a:lnTo>
                    <a:pt x="606298" y="353568"/>
                  </a:lnTo>
                  <a:lnTo>
                    <a:pt x="606298" y="305308"/>
                  </a:lnTo>
                  <a:lnTo>
                    <a:pt x="678472" y="305308"/>
                  </a:lnTo>
                  <a:lnTo>
                    <a:pt x="678472" y="302768"/>
                  </a:lnTo>
                  <a:lnTo>
                    <a:pt x="645210" y="302768"/>
                  </a:lnTo>
                  <a:lnTo>
                    <a:pt x="645210" y="254508"/>
                  </a:lnTo>
                  <a:lnTo>
                    <a:pt x="717499" y="254508"/>
                  </a:lnTo>
                  <a:lnTo>
                    <a:pt x="717499" y="253238"/>
                  </a:lnTo>
                  <a:lnTo>
                    <a:pt x="680491" y="253238"/>
                  </a:lnTo>
                  <a:lnTo>
                    <a:pt x="680491" y="203708"/>
                  </a:lnTo>
                  <a:lnTo>
                    <a:pt x="752665" y="203708"/>
                  </a:lnTo>
                  <a:lnTo>
                    <a:pt x="752665" y="202361"/>
                  </a:lnTo>
                  <a:lnTo>
                    <a:pt x="719416" y="202361"/>
                  </a:lnTo>
                  <a:lnTo>
                    <a:pt x="719416" y="154101"/>
                  </a:lnTo>
                  <a:lnTo>
                    <a:pt x="791603" y="154101"/>
                  </a:lnTo>
                  <a:lnTo>
                    <a:pt x="791603" y="151561"/>
                  </a:lnTo>
                  <a:lnTo>
                    <a:pt x="754684" y="151561"/>
                  </a:lnTo>
                  <a:lnTo>
                    <a:pt x="754684" y="103301"/>
                  </a:lnTo>
                  <a:lnTo>
                    <a:pt x="826871" y="103301"/>
                  </a:lnTo>
                  <a:lnTo>
                    <a:pt x="826871" y="102031"/>
                  </a:lnTo>
                  <a:lnTo>
                    <a:pt x="793623" y="102031"/>
                  </a:lnTo>
                  <a:lnTo>
                    <a:pt x="793623" y="52501"/>
                  </a:lnTo>
                  <a:lnTo>
                    <a:pt x="865809" y="52501"/>
                  </a:lnTo>
                  <a:lnTo>
                    <a:pt x="865809" y="51231"/>
                  </a:lnTo>
                  <a:lnTo>
                    <a:pt x="828890" y="51231"/>
                  </a:lnTo>
                  <a:lnTo>
                    <a:pt x="828890" y="2971"/>
                  </a:lnTo>
                  <a:lnTo>
                    <a:pt x="901077" y="2971"/>
                  </a:lnTo>
                  <a:lnTo>
                    <a:pt x="901077" y="431"/>
                  </a:lnTo>
                  <a:lnTo>
                    <a:pt x="826871" y="431"/>
                  </a:lnTo>
                  <a:lnTo>
                    <a:pt x="826871" y="2971"/>
                  </a:lnTo>
                  <a:lnTo>
                    <a:pt x="826871" y="51231"/>
                  </a:lnTo>
                  <a:lnTo>
                    <a:pt x="791603" y="51231"/>
                  </a:lnTo>
                  <a:lnTo>
                    <a:pt x="791603" y="52501"/>
                  </a:lnTo>
                  <a:lnTo>
                    <a:pt x="791603" y="102031"/>
                  </a:lnTo>
                  <a:lnTo>
                    <a:pt x="752665" y="102031"/>
                  </a:lnTo>
                  <a:lnTo>
                    <a:pt x="752665" y="103301"/>
                  </a:lnTo>
                  <a:lnTo>
                    <a:pt x="752665" y="151561"/>
                  </a:lnTo>
                  <a:lnTo>
                    <a:pt x="717397" y="151561"/>
                  </a:lnTo>
                  <a:lnTo>
                    <a:pt x="717397" y="154101"/>
                  </a:lnTo>
                  <a:lnTo>
                    <a:pt x="717397" y="202361"/>
                  </a:lnTo>
                  <a:lnTo>
                    <a:pt x="678472" y="202361"/>
                  </a:lnTo>
                  <a:lnTo>
                    <a:pt x="678472" y="203708"/>
                  </a:lnTo>
                  <a:lnTo>
                    <a:pt x="678472" y="253238"/>
                  </a:lnTo>
                  <a:lnTo>
                    <a:pt x="643204" y="253238"/>
                  </a:lnTo>
                  <a:lnTo>
                    <a:pt x="643204" y="254508"/>
                  </a:lnTo>
                  <a:lnTo>
                    <a:pt x="643204" y="302768"/>
                  </a:lnTo>
                  <a:lnTo>
                    <a:pt x="604278" y="302768"/>
                  </a:lnTo>
                  <a:lnTo>
                    <a:pt x="604278" y="305308"/>
                  </a:lnTo>
                  <a:lnTo>
                    <a:pt x="604278" y="353568"/>
                  </a:lnTo>
                  <a:lnTo>
                    <a:pt x="568998" y="353568"/>
                  </a:lnTo>
                  <a:lnTo>
                    <a:pt x="568998" y="355295"/>
                  </a:lnTo>
                  <a:lnTo>
                    <a:pt x="568998" y="403555"/>
                  </a:lnTo>
                  <a:lnTo>
                    <a:pt x="530072" y="403555"/>
                  </a:lnTo>
                  <a:lnTo>
                    <a:pt x="530072" y="406095"/>
                  </a:lnTo>
                  <a:lnTo>
                    <a:pt x="530072" y="454355"/>
                  </a:lnTo>
                  <a:lnTo>
                    <a:pt x="457885" y="454355"/>
                  </a:lnTo>
                  <a:lnTo>
                    <a:pt x="457885" y="406095"/>
                  </a:lnTo>
                  <a:lnTo>
                    <a:pt x="530072" y="406095"/>
                  </a:lnTo>
                  <a:lnTo>
                    <a:pt x="530072" y="403555"/>
                  </a:lnTo>
                  <a:lnTo>
                    <a:pt x="496824" y="403555"/>
                  </a:lnTo>
                  <a:lnTo>
                    <a:pt x="496824" y="355295"/>
                  </a:lnTo>
                  <a:lnTo>
                    <a:pt x="568998" y="355295"/>
                  </a:lnTo>
                  <a:lnTo>
                    <a:pt x="568998" y="353568"/>
                  </a:lnTo>
                  <a:lnTo>
                    <a:pt x="532091" y="353568"/>
                  </a:lnTo>
                  <a:lnTo>
                    <a:pt x="532091" y="305308"/>
                  </a:lnTo>
                  <a:lnTo>
                    <a:pt x="604278" y="305308"/>
                  </a:lnTo>
                  <a:lnTo>
                    <a:pt x="604278" y="302768"/>
                  </a:lnTo>
                  <a:lnTo>
                    <a:pt x="571017" y="302768"/>
                  </a:lnTo>
                  <a:lnTo>
                    <a:pt x="571017" y="254508"/>
                  </a:lnTo>
                  <a:lnTo>
                    <a:pt x="643204" y="254508"/>
                  </a:lnTo>
                  <a:lnTo>
                    <a:pt x="643204" y="253238"/>
                  </a:lnTo>
                  <a:lnTo>
                    <a:pt x="606298" y="253238"/>
                  </a:lnTo>
                  <a:lnTo>
                    <a:pt x="606298" y="203708"/>
                  </a:lnTo>
                  <a:lnTo>
                    <a:pt x="678472" y="203708"/>
                  </a:lnTo>
                  <a:lnTo>
                    <a:pt x="678472" y="202361"/>
                  </a:lnTo>
                  <a:lnTo>
                    <a:pt x="645210" y="202361"/>
                  </a:lnTo>
                  <a:lnTo>
                    <a:pt x="645210" y="154101"/>
                  </a:lnTo>
                  <a:lnTo>
                    <a:pt x="717397" y="154101"/>
                  </a:lnTo>
                  <a:lnTo>
                    <a:pt x="717397" y="151561"/>
                  </a:lnTo>
                  <a:lnTo>
                    <a:pt x="680491" y="151561"/>
                  </a:lnTo>
                  <a:lnTo>
                    <a:pt x="680491" y="103301"/>
                  </a:lnTo>
                  <a:lnTo>
                    <a:pt x="752665" y="103301"/>
                  </a:lnTo>
                  <a:lnTo>
                    <a:pt x="752665" y="102031"/>
                  </a:lnTo>
                  <a:lnTo>
                    <a:pt x="719416" y="102031"/>
                  </a:lnTo>
                  <a:lnTo>
                    <a:pt x="719416" y="52501"/>
                  </a:lnTo>
                  <a:lnTo>
                    <a:pt x="791603" y="52501"/>
                  </a:lnTo>
                  <a:lnTo>
                    <a:pt x="791603" y="51231"/>
                  </a:lnTo>
                  <a:lnTo>
                    <a:pt x="754684" y="51231"/>
                  </a:lnTo>
                  <a:lnTo>
                    <a:pt x="754684" y="2971"/>
                  </a:lnTo>
                  <a:lnTo>
                    <a:pt x="826871" y="2971"/>
                  </a:lnTo>
                  <a:lnTo>
                    <a:pt x="826871" y="431"/>
                  </a:lnTo>
                  <a:lnTo>
                    <a:pt x="752665" y="431"/>
                  </a:lnTo>
                  <a:lnTo>
                    <a:pt x="752665" y="2971"/>
                  </a:lnTo>
                  <a:lnTo>
                    <a:pt x="752665" y="51231"/>
                  </a:lnTo>
                  <a:lnTo>
                    <a:pt x="717499" y="51231"/>
                  </a:lnTo>
                  <a:lnTo>
                    <a:pt x="717499" y="52501"/>
                  </a:lnTo>
                  <a:lnTo>
                    <a:pt x="717499" y="102031"/>
                  </a:lnTo>
                  <a:lnTo>
                    <a:pt x="678472" y="102031"/>
                  </a:lnTo>
                  <a:lnTo>
                    <a:pt x="678472" y="103301"/>
                  </a:lnTo>
                  <a:lnTo>
                    <a:pt x="678472" y="151561"/>
                  </a:lnTo>
                  <a:lnTo>
                    <a:pt x="643204" y="151561"/>
                  </a:lnTo>
                  <a:lnTo>
                    <a:pt x="643204" y="154101"/>
                  </a:lnTo>
                  <a:lnTo>
                    <a:pt x="643204" y="202361"/>
                  </a:lnTo>
                  <a:lnTo>
                    <a:pt x="604278" y="202361"/>
                  </a:lnTo>
                  <a:lnTo>
                    <a:pt x="604278" y="203708"/>
                  </a:lnTo>
                  <a:lnTo>
                    <a:pt x="604278" y="253238"/>
                  </a:lnTo>
                  <a:lnTo>
                    <a:pt x="568998" y="253238"/>
                  </a:lnTo>
                  <a:lnTo>
                    <a:pt x="568998" y="254508"/>
                  </a:lnTo>
                  <a:lnTo>
                    <a:pt x="568998" y="302768"/>
                  </a:lnTo>
                  <a:lnTo>
                    <a:pt x="530072" y="302768"/>
                  </a:lnTo>
                  <a:lnTo>
                    <a:pt x="530072" y="305308"/>
                  </a:lnTo>
                  <a:lnTo>
                    <a:pt x="530072" y="353568"/>
                  </a:lnTo>
                  <a:lnTo>
                    <a:pt x="494893" y="353568"/>
                  </a:lnTo>
                  <a:lnTo>
                    <a:pt x="494893" y="354838"/>
                  </a:lnTo>
                  <a:lnTo>
                    <a:pt x="494893" y="403555"/>
                  </a:lnTo>
                  <a:lnTo>
                    <a:pt x="455879" y="403555"/>
                  </a:lnTo>
                  <a:lnTo>
                    <a:pt x="455879" y="406095"/>
                  </a:lnTo>
                  <a:lnTo>
                    <a:pt x="455879" y="454355"/>
                  </a:lnTo>
                  <a:lnTo>
                    <a:pt x="384784" y="454355"/>
                  </a:lnTo>
                  <a:lnTo>
                    <a:pt x="384784" y="406095"/>
                  </a:lnTo>
                  <a:lnTo>
                    <a:pt x="455879" y="406095"/>
                  </a:lnTo>
                  <a:lnTo>
                    <a:pt x="455879" y="403555"/>
                  </a:lnTo>
                  <a:lnTo>
                    <a:pt x="423722" y="403555"/>
                  </a:lnTo>
                  <a:lnTo>
                    <a:pt x="423722" y="355295"/>
                  </a:lnTo>
                  <a:lnTo>
                    <a:pt x="457771" y="355295"/>
                  </a:lnTo>
                  <a:lnTo>
                    <a:pt x="457771" y="354838"/>
                  </a:lnTo>
                  <a:lnTo>
                    <a:pt x="494893" y="354838"/>
                  </a:lnTo>
                  <a:lnTo>
                    <a:pt x="494893" y="353568"/>
                  </a:lnTo>
                  <a:lnTo>
                    <a:pt x="457885" y="353568"/>
                  </a:lnTo>
                  <a:lnTo>
                    <a:pt x="457885" y="305308"/>
                  </a:lnTo>
                  <a:lnTo>
                    <a:pt x="530072" y="305308"/>
                  </a:lnTo>
                  <a:lnTo>
                    <a:pt x="530072" y="302768"/>
                  </a:lnTo>
                  <a:lnTo>
                    <a:pt x="496824" y="302768"/>
                  </a:lnTo>
                  <a:lnTo>
                    <a:pt x="496824" y="254508"/>
                  </a:lnTo>
                  <a:lnTo>
                    <a:pt x="568998" y="254508"/>
                  </a:lnTo>
                  <a:lnTo>
                    <a:pt x="568998" y="253238"/>
                  </a:lnTo>
                  <a:lnTo>
                    <a:pt x="532091" y="253238"/>
                  </a:lnTo>
                  <a:lnTo>
                    <a:pt x="532091" y="203708"/>
                  </a:lnTo>
                  <a:lnTo>
                    <a:pt x="604278" y="203708"/>
                  </a:lnTo>
                  <a:lnTo>
                    <a:pt x="604278" y="202361"/>
                  </a:lnTo>
                  <a:lnTo>
                    <a:pt x="571017" y="202361"/>
                  </a:lnTo>
                  <a:lnTo>
                    <a:pt x="571017" y="154101"/>
                  </a:lnTo>
                  <a:lnTo>
                    <a:pt x="643204" y="154101"/>
                  </a:lnTo>
                  <a:lnTo>
                    <a:pt x="643204" y="151561"/>
                  </a:lnTo>
                  <a:lnTo>
                    <a:pt x="606298" y="151561"/>
                  </a:lnTo>
                  <a:lnTo>
                    <a:pt x="606298" y="103301"/>
                  </a:lnTo>
                  <a:lnTo>
                    <a:pt x="678472" y="103301"/>
                  </a:lnTo>
                  <a:lnTo>
                    <a:pt x="678472" y="102031"/>
                  </a:lnTo>
                  <a:lnTo>
                    <a:pt x="645210" y="102031"/>
                  </a:lnTo>
                  <a:lnTo>
                    <a:pt x="645210" y="52501"/>
                  </a:lnTo>
                  <a:lnTo>
                    <a:pt x="717499" y="52501"/>
                  </a:lnTo>
                  <a:lnTo>
                    <a:pt x="717499" y="51231"/>
                  </a:lnTo>
                  <a:lnTo>
                    <a:pt x="680491" y="51231"/>
                  </a:lnTo>
                  <a:lnTo>
                    <a:pt x="680491" y="2971"/>
                  </a:lnTo>
                  <a:lnTo>
                    <a:pt x="752665" y="2971"/>
                  </a:lnTo>
                  <a:lnTo>
                    <a:pt x="752665" y="431"/>
                  </a:lnTo>
                  <a:lnTo>
                    <a:pt x="678472" y="431"/>
                  </a:lnTo>
                  <a:lnTo>
                    <a:pt x="678472" y="2971"/>
                  </a:lnTo>
                  <a:lnTo>
                    <a:pt x="678472" y="51231"/>
                  </a:lnTo>
                  <a:lnTo>
                    <a:pt x="643204" y="51231"/>
                  </a:lnTo>
                  <a:lnTo>
                    <a:pt x="643204" y="52501"/>
                  </a:lnTo>
                  <a:lnTo>
                    <a:pt x="643204" y="102031"/>
                  </a:lnTo>
                  <a:lnTo>
                    <a:pt x="604278" y="102031"/>
                  </a:lnTo>
                  <a:lnTo>
                    <a:pt x="604278" y="103301"/>
                  </a:lnTo>
                  <a:lnTo>
                    <a:pt x="604278" y="151561"/>
                  </a:lnTo>
                  <a:lnTo>
                    <a:pt x="568998" y="151561"/>
                  </a:lnTo>
                  <a:lnTo>
                    <a:pt x="568998" y="154101"/>
                  </a:lnTo>
                  <a:lnTo>
                    <a:pt x="568998" y="202361"/>
                  </a:lnTo>
                  <a:lnTo>
                    <a:pt x="530072" y="202361"/>
                  </a:lnTo>
                  <a:lnTo>
                    <a:pt x="530072" y="203708"/>
                  </a:lnTo>
                  <a:lnTo>
                    <a:pt x="530072" y="253238"/>
                  </a:lnTo>
                  <a:lnTo>
                    <a:pt x="494893" y="253238"/>
                  </a:lnTo>
                  <a:lnTo>
                    <a:pt x="494893" y="254508"/>
                  </a:lnTo>
                  <a:lnTo>
                    <a:pt x="494893" y="302768"/>
                  </a:lnTo>
                  <a:lnTo>
                    <a:pt x="456349" y="302768"/>
                  </a:lnTo>
                  <a:lnTo>
                    <a:pt x="456209" y="303225"/>
                  </a:lnTo>
                  <a:lnTo>
                    <a:pt x="455879" y="303225"/>
                  </a:lnTo>
                  <a:lnTo>
                    <a:pt x="455879" y="304495"/>
                  </a:lnTo>
                  <a:lnTo>
                    <a:pt x="455879" y="354025"/>
                  </a:lnTo>
                  <a:lnTo>
                    <a:pt x="421703" y="354025"/>
                  </a:lnTo>
                  <a:lnTo>
                    <a:pt x="421703" y="355295"/>
                  </a:lnTo>
                  <a:lnTo>
                    <a:pt x="421703" y="403555"/>
                  </a:lnTo>
                  <a:lnTo>
                    <a:pt x="382778" y="403555"/>
                  </a:lnTo>
                  <a:lnTo>
                    <a:pt x="382778" y="406095"/>
                  </a:lnTo>
                  <a:lnTo>
                    <a:pt x="382778" y="454355"/>
                  </a:lnTo>
                  <a:lnTo>
                    <a:pt x="310591" y="454355"/>
                  </a:lnTo>
                  <a:lnTo>
                    <a:pt x="310591" y="406095"/>
                  </a:lnTo>
                  <a:lnTo>
                    <a:pt x="382778" y="406095"/>
                  </a:lnTo>
                  <a:lnTo>
                    <a:pt x="382778" y="403555"/>
                  </a:lnTo>
                  <a:lnTo>
                    <a:pt x="349516" y="403555"/>
                  </a:lnTo>
                  <a:lnTo>
                    <a:pt x="349516" y="355295"/>
                  </a:lnTo>
                  <a:lnTo>
                    <a:pt x="421703" y="355295"/>
                  </a:lnTo>
                  <a:lnTo>
                    <a:pt x="421703" y="354025"/>
                  </a:lnTo>
                  <a:lnTo>
                    <a:pt x="384784" y="354025"/>
                  </a:lnTo>
                  <a:lnTo>
                    <a:pt x="384784" y="304495"/>
                  </a:lnTo>
                  <a:lnTo>
                    <a:pt x="455879" y="304495"/>
                  </a:lnTo>
                  <a:lnTo>
                    <a:pt x="455879" y="303225"/>
                  </a:lnTo>
                  <a:lnTo>
                    <a:pt x="423722" y="303225"/>
                  </a:lnTo>
                  <a:lnTo>
                    <a:pt x="423722" y="254965"/>
                  </a:lnTo>
                  <a:lnTo>
                    <a:pt x="457403" y="254965"/>
                  </a:lnTo>
                  <a:lnTo>
                    <a:pt x="457530" y="254508"/>
                  </a:lnTo>
                  <a:lnTo>
                    <a:pt x="494893" y="254508"/>
                  </a:lnTo>
                  <a:lnTo>
                    <a:pt x="494893" y="253238"/>
                  </a:lnTo>
                  <a:lnTo>
                    <a:pt x="457885" y="253238"/>
                  </a:lnTo>
                  <a:lnTo>
                    <a:pt x="457885" y="203708"/>
                  </a:lnTo>
                  <a:lnTo>
                    <a:pt x="530072" y="203708"/>
                  </a:lnTo>
                  <a:lnTo>
                    <a:pt x="530072" y="202361"/>
                  </a:lnTo>
                  <a:lnTo>
                    <a:pt x="496824" y="202361"/>
                  </a:lnTo>
                  <a:lnTo>
                    <a:pt x="496824" y="154101"/>
                  </a:lnTo>
                  <a:lnTo>
                    <a:pt x="568998" y="154101"/>
                  </a:lnTo>
                  <a:lnTo>
                    <a:pt x="568998" y="151561"/>
                  </a:lnTo>
                  <a:lnTo>
                    <a:pt x="532091" y="151561"/>
                  </a:lnTo>
                  <a:lnTo>
                    <a:pt x="532091" y="103301"/>
                  </a:lnTo>
                  <a:lnTo>
                    <a:pt x="604278" y="103301"/>
                  </a:lnTo>
                  <a:lnTo>
                    <a:pt x="604278" y="102031"/>
                  </a:lnTo>
                  <a:lnTo>
                    <a:pt x="571017" y="102031"/>
                  </a:lnTo>
                  <a:lnTo>
                    <a:pt x="571017" y="52501"/>
                  </a:lnTo>
                  <a:lnTo>
                    <a:pt x="643204" y="52501"/>
                  </a:lnTo>
                  <a:lnTo>
                    <a:pt x="643204" y="51231"/>
                  </a:lnTo>
                  <a:lnTo>
                    <a:pt x="606298" y="51231"/>
                  </a:lnTo>
                  <a:lnTo>
                    <a:pt x="606298" y="2971"/>
                  </a:lnTo>
                  <a:lnTo>
                    <a:pt x="678472" y="2971"/>
                  </a:lnTo>
                  <a:lnTo>
                    <a:pt x="678472" y="431"/>
                  </a:lnTo>
                  <a:lnTo>
                    <a:pt x="604278" y="431"/>
                  </a:lnTo>
                  <a:lnTo>
                    <a:pt x="604278" y="2971"/>
                  </a:lnTo>
                  <a:lnTo>
                    <a:pt x="604278" y="51231"/>
                  </a:lnTo>
                  <a:lnTo>
                    <a:pt x="568998" y="51231"/>
                  </a:lnTo>
                  <a:lnTo>
                    <a:pt x="568998" y="52501"/>
                  </a:lnTo>
                  <a:lnTo>
                    <a:pt x="568998" y="102031"/>
                  </a:lnTo>
                  <a:lnTo>
                    <a:pt x="530072" y="102031"/>
                  </a:lnTo>
                  <a:lnTo>
                    <a:pt x="530072" y="103301"/>
                  </a:lnTo>
                  <a:lnTo>
                    <a:pt x="530072" y="151561"/>
                  </a:lnTo>
                  <a:lnTo>
                    <a:pt x="494893" y="151561"/>
                  </a:lnTo>
                  <a:lnTo>
                    <a:pt x="494893" y="154101"/>
                  </a:lnTo>
                  <a:lnTo>
                    <a:pt x="494893" y="202438"/>
                  </a:lnTo>
                  <a:lnTo>
                    <a:pt x="457301" y="202438"/>
                  </a:lnTo>
                  <a:lnTo>
                    <a:pt x="457149" y="201625"/>
                  </a:lnTo>
                  <a:lnTo>
                    <a:pt x="455879" y="201625"/>
                  </a:lnTo>
                  <a:lnTo>
                    <a:pt x="455879" y="204165"/>
                  </a:lnTo>
                  <a:lnTo>
                    <a:pt x="455879" y="252425"/>
                  </a:lnTo>
                  <a:lnTo>
                    <a:pt x="421703" y="252425"/>
                  </a:lnTo>
                  <a:lnTo>
                    <a:pt x="421703" y="254965"/>
                  </a:lnTo>
                  <a:lnTo>
                    <a:pt x="421703" y="303225"/>
                  </a:lnTo>
                  <a:lnTo>
                    <a:pt x="382778" y="303225"/>
                  </a:lnTo>
                  <a:lnTo>
                    <a:pt x="382778" y="304495"/>
                  </a:lnTo>
                  <a:lnTo>
                    <a:pt x="382778" y="354025"/>
                  </a:lnTo>
                  <a:lnTo>
                    <a:pt x="347510" y="354025"/>
                  </a:lnTo>
                  <a:lnTo>
                    <a:pt x="347510" y="355295"/>
                  </a:lnTo>
                  <a:lnTo>
                    <a:pt x="347510" y="403555"/>
                  </a:lnTo>
                  <a:lnTo>
                    <a:pt x="308584" y="403555"/>
                  </a:lnTo>
                  <a:lnTo>
                    <a:pt x="308584" y="406095"/>
                  </a:lnTo>
                  <a:lnTo>
                    <a:pt x="308584" y="454355"/>
                  </a:lnTo>
                  <a:lnTo>
                    <a:pt x="236397" y="454355"/>
                  </a:lnTo>
                  <a:lnTo>
                    <a:pt x="236397" y="406095"/>
                  </a:lnTo>
                  <a:lnTo>
                    <a:pt x="308584" y="406095"/>
                  </a:lnTo>
                  <a:lnTo>
                    <a:pt x="308584" y="403555"/>
                  </a:lnTo>
                  <a:lnTo>
                    <a:pt x="275336" y="403555"/>
                  </a:lnTo>
                  <a:lnTo>
                    <a:pt x="275336" y="355295"/>
                  </a:lnTo>
                  <a:lnTo>
                    <a:pt x="347510" y="355295"/>
                  </a:lnTo>
                  <a:lnTo>
                    <a:pt x="347510" y="354025"/>
                  </a:lnTo>
                  <a:lnTo>
                    <a:pt x="310591" y="354025"/>
                  </a:lnTo>
                  <a:lnTo>
                    <a:pt x="310591" y="304495"/>
                  </a:lnTo>
                  <a:lnTo>
                    <a:pt x="382778" y="304495"/>
                  </a:lnTo>
                  <a:lnTo>
                    <a:pt x="382778" y="303225"/>
                  </a:lnTo>
                  <a:lnTo>
                    <a:pt x="349516" y="303225"/>
                  </a:lnTo>
                  <a:lnTo>
                    <a:pt x="349516" y="254965"/>
                  </a:lnTo>
                  <a:lnTo>
                    <a:pt x="421703" y="254965"/>
                  </a:lnTo>
                  <a:lnTo>
                    <a:pt x="421703" y="252425"/>
                  </a:lnTo>
                  <a:lnTo>
                    <a:pt x="384784" y="252425"/>
                  </a:lnTo>
                  <a:lnTo>
                    <a:pt x="384784" y="204165"/>
                  </a:lnTo>
                  <a:lnTo>
                    <a:pt x="455879" y="204165"/>
                  </a:lnTo>
                  <a:lnTo>
                    <a:pt x="455879" y="201625"/>
                  </a:lnTo>
                  <a:lnTo>
                    <a:pt x="423722" y="201625"/>
                  </a:lnTo>
                  <a:lnTo>
                    <a:pt x="423722" y="154178"/>
                  </a:lnTo>
                  <a:lnTo>
                    <a:pt x="457403" y="154178"/>
                  </a:lnTo>
                  <a:lnTo>
                    <a:pt x="494893" y="154101"/>
                  </a:lnTo>
                  <a:lnTo>
                    <a:pt x="494893" y="151561"/>
                  </a:lnTo>
                  <a:lnTo>
                    <a:pt x="457885" y="151561"/>
                  </a:lnTo>
                  <a:lnTo>
                    <a:pt x="457885" y="103301"/>
                  </a:lnTo>
                  <a:lnTo>
                    <a:pt x="530072" y="103301"/>
                  </a:lnTo>
                  <a:lnTo>
                    <a:pt x="530072" y="102031"/>
                  </a:lnTo>
                  <a:lnTo>
                    <a:pt x="496824" y="102031"/>
                  </a:lnTo>
                  <a:lnTo>
                    <a:pt x="496824" y="52501"/>
                  </a:lnTo>
                  <a:lnTo>
                    <a:pt x="568998" y="52501"/>
                  </a:lnTo>
                  <a:lnTo>
                    <a:pt x="568998" y="51231"/>
                  </a:lnTo>
                  <a:lnTo>
                    <a:pt x="532091" y="51231"/>
                  </a:lnTo>
                  <a:lnTo>
                    <a:pt x="532091" y="2971"/>
                  </a:lnTo>
                  <a:lnTo>
                    <a:pt x="604278" y="2971"/>
                  </a:lnTo>
                  <a:lnTo>
                    <a:pt x="604278" y="431"/>
                  </a:lnTo>
                  <a:lnTo>
                    <a:pt x="530072" y="431"/>
                  </a:lnTo>
                  <a:lnTo>
                    <a:pt x="530072" y="2971"/>
                  </a:lnTo>
                  <a:lnTo>
                    <a:pt x="530072" y="51231"/>
                  </a:lnTo>
                  <a:lnTo>
                    <a:pt x="494893" y="51231"/>
                  </a:lnTo>
                  <a:lnTo>
                    <a:pt x="494893" y="52501"/>
                  </a:lnTo>
                  <a:lnTo>
                    <a:pt x="494893" y="102031"/>
                  </a:lnTo>
                  <a:lnTo>
                    <a:pt x="457377" y="102031"/>
                  </a:lnTo>
                  <a:lnTo>
                    <a:pt x="457149" y="100838"/>
                  </a:lnTo>
                  <a:lnTo>
                    <a:pt x="455879" y="100838"/>
                  </a:lnTo>
                  <a:lnTo>
                    <a:pt x="455879" y="103378"/>
                  </a:lnTo>
                  <a:lnTo>
                    <a:pt x="455879" y="151638"/>
                  </a:lnTo>
                  <a:lnTo>
                    <a:pt x="421703" y="151638"/>
                  </a:lnTo>
                  <a:lnTo>
                    <a:pt x="421703" y="154178"/>
                  </a:lnTo>
                  <a:lnTo>
                    <a:pt x="421703" y="201625"/>
                  </a:lnTo>
                  <a:lnTo>
                    <a:pt x="382778" y="201625"/>
                  </a:lnTo>
                  <a:lnTo>
                    <a:pt x="382778" y="204165"/>
                  </a:lnTo>
                  <a:lnTo>
                    <a:pt x="382778" y="252425"/>
                  </a:lnTo>
                  <a:lnTo>
                    <a:pt x="347599" y="252425"/>
                  </a:lnTo>
                  <a:lnTo>
                    <a:pt x="347599" y="254965"/>
                  </a:lnTo>
                  <a:lnTo>
                    <a:pt x="347599" y="303225"/>
                  </a:lnTo>
                  <a:lnTo>
                    <a:pt x="308584" y="303225"/>
                  </a:lnTo>
                  <a:lnTo>
                    <a:pt x="308584" y="304495"/>
                  </a:lnTo>
                  <a:lnTo>
                    <a:pt x="308584" y="354025"/>
                  </a:lnTo>
                  <a:lnTo>
                    <a:pt x="273304" y="354025"/>
                  </a:lnTo>
                  <a:lnTo>
                    <a:pt x="273304" y="355295"/>
                  </a:lnTo>
                  <a:lnTo>
                    <a:pt x="273304" y="403555"/>
                  </a:lnTo>
                  <a:lnTo>
                    <a:pt x="234365" y="403555"/>
                  </a:lnTo>
                  <a:lnTo>
                    <a:pt x="234365" y="406095"/>
                  </a:lnTo>
                  <a:lnTo>
                    <a:pt x="234365" y="454355"/>
                  </a:lnTo>
                  <a:lnTo>
                    <a:pt x="162191" y="454355"/>
                  </a:lnTo>
                  <a:lnTo>
                    <a:pt x="162191" y="406095"/>
                  </a:lnTo>
                  <a:lnTo>
                    <a:pt x="234365" y="406095"/>
                  </a:lnTo>
                  <a:lnTo>
                    <a:pt x="234365" y="403555"/>
                  </a:lnTo>
                  <a:lnTo>
                    <a:pt x="201117" y="403555"/>
                  </a:lnTo>
                  <a:lnTo>
                    <a:pt x="201117" y="355295"/>
                  </a:lnTo>
                  <a:lnTo>
                    <a:pt x="273304" y="355295"/>
                  </a:lnTo>
                  <a:lnTo>
                    <a:pt x="273304" y="354025"/>
                  </a:lnTo>
                  <a:lnTo>
                    <a:pt x="236397" y="354025"/>
                  </a:lnTo>
                  <a:lnTo>
                    <a:pt x="236397" y="304495"/>
                  </a:lnTo>
                  <a:lnTo>
                    <a:pt x="308584" y="304495"/>
                  </a:lnTo>
                  <a:lnTo>
                    <a:pt x="308584" y="303225"/>
                  </a:lnTo>
                  <a:lnTo>
                    <a:pt x="275310" y="303225"/>
                  </a:lnTo>
                  <a:lnTo>
                    <a:pt x="275310" y="254965"/>
                  </a:lnTo>
                  <a:lnTo>
                    <a:pt x="347599" y="254965"/>
                  </a:lnTo>
                  <a:lnTo>
                    <a:pt x="347599" y="252425"/>
                  </a:lnTo>
                  <a:lnTo>
                    <a:pt x="310591" y="252425"/>
                  </a:lnTo>
                  <a:lnTo>
                    <a:pt x="310591" y="204165"/>
                  </a:lnTo>
                  <a:lnTo>
                    <a:pt x="382778" y="204165"/>
                  </a:lnTo>
                  <a:lnTo>
                    <a:pt x="382778" y="201625"/>
                  </a:lnTo>
                  <a:lnTo>
                    <a:pt x="349516" y="201625"/>
                  </a:lnTo>
                  <a:lnTo>
                    <a:pt x="349516" y="154178"/>
                  </a:lnTo>
                  <a:lnTo>
                    <a:pt x="421703" y="154178"/>
                  </a:lnTo>
                  <a:lnTo>
                    <a:pt x="421703" y="151638"/>
                  </a:lnTo>
                  <a:lnTo>
                    <a:pt x="384784" y="151638"/>
                  </a:lnTo>
                  <a:lnTo>
                    <a:pt x="384784" y="103378"/>
                  </a:lnTo>
                  <a:lnTo>
                    <a:pt x="455879" y="103378"/>
                  </a:lnTo>
                  <a:lnTo>
                    <a:pt x="455879" y="100838"/>
                  </a:lnTo>
                  <a:lnTo>
                    <a:pt x="423722" y="100838"/>
                  </a:lnTo>
                  <a:lnTo>
                    <a:pt x="423722" y="52578"/>
                  </a:lnTo>
                  <a:lnTo>
                    <a:pt x="457885" y="52578"/>
                  </a:lnTo>
                  <a:lnTo>
                    <a:pt x="494893" y="52501"/>
                  </a:lnTo>
                  <a:lnTo>
                    <a:pt x="494893" y="51231"/>
                  </a:lnTo>
                  <a:lnTo>
                    <a:pt x="457885" y="51231"/>
                  </a:lnTo>
                  <a:lnTo>
                    <a:pt x="457885" y="2971"/>
                  </a:lnTo>
                  <a:lnTo>
                    <a:pt x="530072" y="2971"/>
                  </a:lnTo>
                  <a:lnTo>
                    <a:pt x="530072" y="431"/>
                  </a:lnTo>
                  <a:lnTo>
                    <a:pt x="456349" y="431"/>
                  </a:lnTo>
                  <a:lnTo>
                    <a:pt x="455879" y="508"/>
                  </a:lnTo>
                  <a:lnTo>
                    <a:pt x="455879" y="3048"/>
                  </a:lnTo>
                  <a:lnTo>
                    <a:pt x="455879" y="51308"/>
                  </a:lnTo>
                  <a:lnTo>
                    <a:pt x="421703" y="51308"/>
                  </a:lnTo>
                  <a:lnTo>
                    <a:pt x="421703" y="52578"/>
                  </a:lnTo>
                  <a:lnTo>
                    <a:pt x="421703" y="100838"/>
                  </a:lnTo>
                  <a:lnTo>
                    <a:pt x="382778" y="100838"/>
                  </a:lnTo>
                  <a:lnTo>
                    <a:pt x="382778" y="103378"/>
                  </a:lnTo>
                  <a:lnTo>
                    <a:pt x="382778" y="151638"/>
                  </a:lnTo>
                  <a:lnTo>
                    <a:pt x="347510" y="151638"/>
                  </a:lnTo>
                  <a:lnTo>
                    <a:pt x="347510" y="154178"/>
                  </a:lnTo>
                  <a:lnTo>
                    <a:pt x="347510" y="201625"/>
                  </a:lnTo>
                  <a:lnTo>
                    <a:pt x="308584" y="201625"/>
                  </a:lnTo>
                  <a:lnTo>
                    <a:pt x="308584" y="204165"/>
                  </a:lnTo>
                  <a:lnTo>
                    <a:pt x="308584" y="252425"/>
                  </a:lnTo>
                  <a:lnTo>
                    <a:pt x="273304" y="252425"/>
                  </a:lnTo>
                  <a:lnTo>
                    <a:pt x="273304" y="254965"/>
                  </a:lnTo>
                  <a:lnTo>
                    <a:pt x="273304" y="303225"/>
                  </a:lnTo>
                  <a:lnTo>
                    <a:pt x="234365" y="303225"/>
                  </a:lnTo>
                  <a:lnTo>
                    <a:pt x="234365" y="304495"/>
                  </a:lnTo>
                  <a:lnTo>
                    <a:pt x="234365" y="354025"/>
                  </a:lnTo>
                  <a:lnTo>
                    <a:pt x="199110" y="354025"/>
                  </a:lnTo>
                  <a:lnTo>
                    <a:pt x="199110" y="355295"/>
                  </a:lnTo>
                  <a:lnTo>
                    <a:pt x="199110" y="403555"/>
                  </a:lnTo>
                  <a:lnTo>
                    <a:pt x="160185" y="403555"/>
                  </a:lnTo>
                  <a:lnTo>
                    <a:pt x="160185" y="406095"/>
                  </a:lnTo>
                  <a:lnTo>
                    <a:pt x="160185" y="454355"/>
                  </a:lnTo>
                  <a:lnTo>
                    <a:pt x="88011" y="454355"/>
                  </a:lnTo>
                  <a:lnTo>
                    <a:pt x="88011" y="406095"/>
                  </a:lnTo>
                  <a:lnTo>
                    <a:pt x="160185" y="406095"/>
                  </a:lnTo>
                  <a:lnTo>
                    <a:pt x="160185" y="403555"/>
                  </a:lnTo>
                  <a:lnTo>
                    <a:pt x="126923" y="403555"/>
                  </a:lnTo>
                  <a:lnTo>
                    <a:pt x="126923" y="355295"/>
                  </a:lnTo>
                  <a:lnTo>
                    <a:pt x="199110" y="355295"/>
                  </a:lnTo>
                  <a:lnTo>
                    <a:pt x="199110" y="354025"/>
                  </a:lnTo>
                  <a:lnTo>
                    <a:pt x="162191" y="354025"/>
                  </a:lnTo>
                  <a:lnTo>
                    <a:pt x="162191" y="304495"/>
                  </a:lnTo>
                  <a:lnTo>
                    <a:pt x="234365" y="304495"/>
                  </a:lnTo>
                  <a:lnTo>
                    <a:pt x="234365" y="303225"/>
                  </a:lnTo>
                  <a:lnTo>
                    <a:pt x="201117" y="303225"/>
                  </a:lnTo>
                  <a:lnTo>
                    <a:pt x="201117" y="254965"/>
                  </a:lnTo>
                  <a:lnTo>
                    <a:pt x="273304" y="254965"/>
                  </a:lnTo>
                  <a:lnTo>
                    <a:pt x="273304" y="252425"/>
                  </a:lnTo>
                  <a:lnTo>
                    <a:pt x="236397" y="252425"/>
                  </a:lnTo>
                  <a:lnTo>
                    <a:pt x="236397" y="204165"/>
                  </a:lnTo>
                  <a:lnTo>
                    <a:pt x="308584" y="204165"/>
                  </a:lnTo>
                  <a:lnTo>
                    <a:pt x="308584" y="201625"/>
                  </a:lnTo>
                  <a:lnTo>
                    <a:pt x="275336" y="201625"/>
                  </a:lnTo>
                  <a:lnTo>
                    <a:pt x="275336" y="154178"/>
                  </a:lnTo>
                  <a:lnTo>
                    <a:pt x="347510" y="154178"/>
                  </a:lnTo>
                  <a:lnTo>
                    <a:pt x="347510" y="151638"/>
                  </a:lnTo>
                  <a:lnTo>
                    <a:pt x="310591" y="151638"/>
                  </a:lnTo>
                  <a:lnTo>
                    <a:pt x="310591" y="103378"/>
                  </a:lnTo>
                  <a:lnTo>
                    <a:pt x="382778" y="103378"/>
                  </a:lnTo>
                  <a:lnTo>
                    <a:pt x="382778" y="100838"/>
                  </a:lnTo>
                  <a:lnTo>
                    <a:pt x="349516" y="100838"/>
                  </a:lnTo>
                  <a:lnTo>
                    <a:pt x="349516" y="52578"/>
                  </a:lnTo>
                  <a:lnTo>
                    <a:pt x="421703" y="52578"/>
                  </a:lnTo>
                  <a:lnTo>
                    <a:pt x="421703" y="51308"/>
                  </a:lnTo>
                  <a:lnTo>
                    <a:pt x="384784" y="51308"/>
                  </a:lnTo>
                  <a:lnTo>
                    <a:pt x="384784" y="3048"/>
                  </a:lnTo>
                  <a:lnTo>
                    <a:pt x="455879" y="3048"/>
                  </a:lnTo>
                  <a:lnTo>
                    <a:pt x="455879" y="508"/>
                  </a:lnTo>
                  <a:lnTo>
                    <a:pt x="382778" y="508"/>
                  </a:lnTo>
                  <a:lnTo>
                    <a:pt x="382778" y="3048"/>
                  </a:lnTo>
                  <a:lnTo>
                    <a:pt x="382778" y="51308"/>
                  </a:lnTo>
                  <a:lnTo>
                    <a:pt x="347599" y="51308"/>
                  </a:lnTo>
                  <a:lnTo>
                    <a:pt x="347599" y="52578"/>
                  </a:lnTo>
                  <a:lnTo>
                    <a:pt x="347599" y="100838"/>
                  </a:lnTo>
                  <a:lnTo>
                    <a:pt x="308584" y="100838"/>
                  </a:lnTo>
                  <a:lnTo>
                    <a:pt x="308584" y="103378"/>
                  </a:lnTo>
                  <a:lnTo>
                    <a:pt x="308584" y="151638"/>
                  </a:lnTo>
                  <a:lnTo>
                    <a:pt x="273304" y="151638"/>
                  </a:lnTo>
                  <a:lnTo>
                    <a:pt x="273304" y="154178"/>
                  </a:lnTo>
                  <a:lnTo>
                    <a:pt x="273304" y="201625"/>
                  </a:lnTo>
                  <a:lnTo>
                    <a:pt x="234365" y="201625"/>
                  </a:lnTo>
                  <a:lnTo>
                    <a:pt x="234365" y="204165"/>
                  </a:lnTo>
                  <a:lnTo>
                    <a:pt x="234365" y="252425"/>
                  </a:lnTo>
                  <a:lnTo>
                    <a:pt x="199110" y="252425"/>
                  </a:lnTo>
                  <a:lnTo>
                    <a:pt x="199110" y="254965"/>
                  </a:lnTo>
                  <a:lnTo>
                    <a:pt x="199110" y="303225"/>
                  </a:lnTo>
                  <a:lnTo>
                    <a:pt x="160185" y="303225"/>
                  </a:lnTo>
                  <a:lnTo>
                    <a:pt x="160185" y="304495"/>
                  </a:lnTo>
                  <a:lnTo>
                    <a:pt x="160185" y="354025"/>
                  </a:lnTo>
                  <a:lnTo>
                    <a:pt x="124904" y="354025"/>
                  </a:lnTo>
                  <a:lnTo>
                    <a:pt x="124904" y="355295"/>
                  </a:lnTo>
                  <a:lnTo>
                    <a:pt x="124904" y="403555"/>
                  </a:lnTo>
                  <a:lnTo>
                    <a:pt x="85979" y="403555"/>
                  </a:lnTo>
                  <a:lnTo>
                    <a:pt x="85979" y="406095"/>
                  </a:lnTo>
                  <a:lnTo>
                    <a:pt x="85979" y="454355"/>
                  </a:lnTo>
                  <a:lnTo>
                    <a:pt x="13804" y="454355"/>
                  </a:lnTo>
                  <a:lnTo>
                    <a:pt x="13792" y="406095"/>
                  </a:lnTo>
                  <a:lnTo>
                    <a:pt x="85979" y="406095"/>
                  </a:lnTo>
                  <a:lnTo>
                    <a:pt x="85979" y="403555"/>
                  </a:lnTo>
                  <a:lnTo>
                    <a:pt x="52717" y="403555"/>
                  </a:lnTo>
                  <a:lnTo>
                    <a:pt x="52717" y="355295"/>
                  </a:lnTo>
                  <a:lnTo>
                    <a:pt x="124904" y="355295"/>
                  </a:lnTo>
                  <a:lnTo>
                    <a:pt x="124904" y="354025"/>
                  </a:lnTo>
                  <a:lnTo>
                    <a:pt x="88011" y="354025"/>
                  </a:lnTo>
                  <a:lnTo>
                    <a:pt x="88011" y="304495"/>
                  </a:lnTo>
                  <a:lnTo>
                    <a:pt x="160185" y="304495"/>
                  </a:lnTo>
                  <a:lnTo>
                    <a:pt x="160185" y="303225"/>
                  </a:lnTo>
                  <a:lnTo>
                    <a:pt x="126923" y="303225"/>
                  </a:lnTo>
                  <a:lnTo>
                    <a:pt x="126923" y="254965"/>
                  </a:lnTo>
                  <a:lnTo>
                    <a:pt x="199110" y="254965"/>
                  </a:lnTo>
                  <a:lnTo>
                    <a:pt x="199110" y="252425"/>
                  </a:lnTo>
                  <a:lnTo>
                    <a:pt x="162191" y="252425"/>
                  </a:lnTo>
                  <a:lnTo>
                    <a:pt x="162191" y="204165"/>
                  </a:lnTo>
                  <a:lnTo>
                    <a:pt x="234365" y="204165"/>
                  </a:lnTo>
                  <a:lnTo>
                    <a:pt x="234365" y="201625"/>
                  </a:lnTo>
                  <a:lnTo>
                    <a:pt x="201117" y="201625"/>
                  </a:lnTo>
                  <a:lnTo>
                    <a:pt x="201117" y="154178"/>
                  </a:lnTo>
                  <a:lnTo>
                    <a:pt x="273304" y="154178"/>
                  </a:lnTo>
                  <a:lnTo>
                    <a:pt x="273304" y="151638"/>
                  </a:lnTo>
                  <a:lnTo>
                    <a:pt x="236397" y="151638"/>
                  </a:lnTo>
                  <a:lnTo>
                    <a:pt x="236397" y="103378"/>
                  </a:lnTo>
                  <a:lnTo>
                    <a:pt x="308584" y="103378"/>
                  </a:lnTo>
                  <a:lnTo>
                    <a:pt x="308584" y="100838"/>
                  </a:lnTo>
                  <a:lnTo>
                    <a:pt x="275310" y="100838"/>
                  </a:lnTo>
                  <a:lnTo>
                    <a:pt x="275310" y="52578"/>
                  </a:lnTo>
                  <a:lnTo>
                    <a:pt x="347599" y="52578"/>
                  </a:lnTo>
                  <a:lnTo>
                    <a:pt x="347599" y="51308"/>
                  </a:lnTo>
                  <a:lnTo>
                    <a:pt x="310591" y="51308"/>
                  </a:lnTo>
                  <a:lnTo>
                    <a:pt x="310591" y="3048"/>
                  </a:lnTo>
                  <a:lnTo>
                    <a:pt x="382778" y="3048"/>
                  </a:lnTo>
                  <a:lnTo>
                    <a:pt x="382778" y="508"/>
                  </a:lnTo>
                  <a:lnTo>
                    <a:pt x="308584" y="508"/>
                  </a:lnTo>
                  <a:lnTo>
                    <a:pt x="308584" y="3048"/>
                  </a:lnTo>
                  <a:lnTo>
                    <a:pt x="308584" y="51308"/>
                  </a:lnTo>
                  <a:lnTo>
                    <a:pt x="273304" y="51308"/>
                  </a:lnTo>
                  <a:lnTo>
                    <a:pt x="273304" y="52578"/>
                  </a:lnTo>
                  <a:lnTo>
                    <a:pt x="273304" y="100838"/>
                  </a:lnTo>
                  <a:lnTo>
                    <a:pt x="234365" y="100838"/>
                  </a:lnTo>
                  <a:lnTo>
                    <a:pt x="234365" y="103378"/>
                  </a:lnTo>
                  <a:lnTo>
                    <a:pt x="234365" y="151638"/>
                  </a:lnTo>
                  <a:lnTo>
                    <a:pt x="199110" y="151638"/>
                  </a:lnTo>
                  <a:lnTo>
                    <a:pt x="199110" y="154178"/>
                  </a:lnTo>
                  <a:lnTo>
                    <a:pt x="199110" y="201625"/>
                  </a:lnTo>
                  <a:lnTo>
                    <a:pt x="160185" y="201625"/>
                  </a:lnTo>
                  <a:lnTo>
                    <a:pt x="160185" y="204165"/>
                  </a:lnTo>
                  <a:lnTo>
                    <a:pt x="160185" y="252425"/>
                  </a:lnTo>
                  <a:lnTo>
                    <a:pt x="125018" y="252425"/>
                  </a:lnTo>
                  <a:lnTo>
                    <a:pt x="125018" y="254965"/>
                  </a:lnTo>
                  <a:lnTo>
                    <a:pt x="125018" y="303225"/>
                  </a:lnTo>
                  <a:lnTo>
                    <a:pt x="85979" y="303225"/>
                  </a:lnTo>
                  <a:lnTo>
                    <a:pt x="85979" y="304495"/>
                  </a:lnTo>
                  <a:lnTo>
                    <a:pt x="85979" y="354025"/>
                  </a:lnTo>
                  <a:lnTo>
                    <a:pt x="13804" y="354025"/>
                  </a:lnTo>
                  <a:lnTo>
                    <a:pt x="13792" y="304495"/>
                  </a:lnTo>
                  <a:lnTo>
                    <a:pt x="85979" y="304495"/>
                  </a:lnTo>
                  <a:lnTo>
                    <a:pt x="85979" y="303225"/>
                  </a:lnTo>
                  <a:lnTo>
                    <a:pt x="52717" y="303225"/>
                  </a:lnTo>
                  <a:lnTo>
                    <a:pt x="52616" y="254965"/>
                  </a:lnTo>
                  <a:lnTo>
                    <a:pt x="125018" y="254965"/>
                  </a:lnTo>
                  <a:lnTo>
                    <a:pt x="125018" y="252425"/>
                  </a:lnTo>
                  <a:lnTo>
                    <a:pt x="88011" y="252425"/>
                  </a:lnTo>
                  <a:lnTo>
                    <a:pt x="88011" y="204165"/>
                  </a:lnTo>
                  <a:lnTo>
                    <a:pt x="160185" y="204165"/>
                  </a:lnTo>
                  <a:lnTo>
                    <a:pt x="160185" y="201625"/>
                  </a:lnTo>
                  <a:lnTo>
                    <a:pt x="126923" y="201625"/>
                  </a:lnTo>
                  <a:lnTo>
                    <a:pt x="126923" y="154178"/>
                  </a:lnTo>
                  <a:lnTo>
                    <a:pt x="199110" y="154178"/>
                  </a:lnTo>
                  <a:lnTo>
                    <a:pt x="199110" y="151638"/>
                  </a:lnTo>
                  <a:lnTo>
                    <a:pt x="162191" y="151638"/>
                  </a:lnTo>
                  <a:lnTo>
                    <a:pt x="162191" y="103378"/>
                  </a:lnTo>
                  <a:lnTo>
                    <a:pt x="234365" y="103378"/>
                  </a:lnTo>
                  <a:lnTo>
                    <a:pt x="234365" y="100838"/>
                  </a:lnTo>
                  <a:lnTo>
                    <a:pt x="201117" y="100838"/>
                  </a:lnTo>
                  <a:lnTo>
                    <a:pt x="201117" y="52578"/>
                  </a:lnTo>
                  <a:lnTo>
                    <a:pt x="273304" y="52578"/>
                  </a:lnTo>
                  <a:lnTo>
                    <a:pt x="273304" y="51308"/>
                  </a:lnTo>
                  <a:lnTo>
                    <a:pt x="236397" y="51308"/>
                  </a:lnTo>
                  <a:lnTo>
                    <a:pt x="236397" y="3048"/>
                  </a:lnTo>
                  <a:lnTo>
                    <a:pt x="308584" y="3048"/>
                  </a:lnTo>
                  <a:lnTo>
                    <a:pt x="308584" y="508"/>
                  </a:lnTo>
                  <a:lnTo>
                    <a:pt x="234365" y="508"/>
                  </a:lnTo>
                  <a:lnTo>
                    <a:pt x="234365" y="3048"/>
                  </a:lnTo>
                  <a:lnTo>
                    <a:pt x="234365" y="51308"/>
                  </a:lnTo>
                  <a:lnTo>
                    <a:pt x="199110" y="51308"/>
                  </a:lnTo>
                  <a:lnTo>
                    <a:pt x="199110" y="52578"/>
                  </a:lnTo>
                  <a:lnTo>
                    <a:pt x="199110" y="100838"/>
                  </a:lnTo>
                  <a:lnTo>
                    <a:pt x="160185" y="100838"/>
                  </a:lnTo>
                  <a:lnTo>
                    <a:pt x="160185" y="103378"/>
                  </a:lnTo>
                  <a:lnTo>
                    <a:pt x="160185" y="151638"/>
                  </a:lnTo>
                  <a:lnTo>
                    <a:pt x="124904" y="151638"/>
                  </a:lnTo>
                  <a:lnTo>
                    <a:pt x="124904" y="154178"/>
                  </a:lnTo>
                  <a:lnTo>
                    <a:pt x="124904" y="201625"/>
                  </a:lnTo>
                  <a:lnTo>
                    <a:pt x="85979" y="201625"/>
                  </a:lnTo>
                  <a:lnTo>
                    <a:pt x="85979" y="204165"/>
                  </a:lnTo>
                  <a:lnTo>
                    <a:pt x="85979" y="252425"/>
                  </a:lnTo>
                  <a:lnTo>
                    <a:pt x="13792" y="252425"/>
                  </a:lnTo>
                  <a:lnTo>
                    <a:pt x="13792" y="204165"/>
                  </a:lnTo>
                  <a:lnTo>
                    <a:pt x="85979" y="204165"/>
                  </a:lnTo>
                  <a:lnTo>
                    <a:pt x="85979" y="201625"/>
                  </a:lnTo>
                  <a:lnTo>
                    <a:pt x="52717" y="201625"/>
                  </a:lnTo>
                  <a:lnTo>
                    <a:pt x="52717" y="154178"/>
                  </a:lnTo>
                  <a:lnTo>
                    <a:pt x="124904" y="154178"/>
                  </a:lnTo>
                  <a:lnTo>
                    <a:pt x="124904" y="151638"/>
                  </a:lnTo>
                  <a:lnTo>
                    <a:pt x="88011" y="151638"/>
                  </a:lnTo>
                  <a:lnTo>
                    <a:pt x="88011" y="103378"/>
                  </a:lnTo>
                  <a:lnTo>
                    <a:pt x="160185" y="103378"/>
                  </a:lnTo>
                  <a:lnTo>
                    <a:pt x="160185" y="100838"/>
                  </a:lnTo>
                  <a:lnTo>
                    <a:pt x="126923" y="100838"/>
                  </a:lnTo>
                  <a:lnTo>
                    <a:pt x="126923" y="52578"/>
                  </a:lnTo>
                  <a:lnTo>
                    <a:pt x="199110" y="52578"/>
                  </a:lnTo>
                  <a:lnTo>
                    <a:pt x="199110" y="51308"/>
                  </a:lnTo>
                  <a:lnTo>
                    <a:pt x="162191" y="51308"/>
                  </a:lnTo>
                  <a:lnTo>
                    <a:pt x="162191" y="3048"/>
                  </a:lnTo>
                  <a:lnTo>
                    <a:pt x="234365" y="3048"/>
                  </a:lnTo>
                  <a:lnTo>
                    <a:pt x="234365" y="508"/>
                  </a:lnTo>
                  <a:lnTo>
                    <a:pt x="160185" y="508"/>
                  </a:lnTo>
                  <a:lnTo>
                    <a:pt x="160185" y="3048"/>
                  </a:lnTo>
                  <a:lnTo>
                    <a:pt x="160185" y="51308"/>
                  </a:lnTo>
                  <a:lnTo>
                    <a:pt x="125018" y="51308"/>
                  </a:lnTo>
                  <a:lnTo>
                    <a:pt x="125018" y="52578"/>
                  </a:lnTo>
                  <a:lnTo>
                    <a:pt x="125018" y="100838"/>
                  </a:lnTo>
                  <a:lnTo>
                    <a:pt x="85979" y="100838"/>
                  </a:lnTo>
                  <a:lnTo>
                    <a:pt x="85979" y="103378"/>
                  </a:lnTo>
                  <a:lnTo>
                    <a:pt x="85979" y="151638"/>
                  </a:lnTo>
                  <a:lnTo>
                    <a:pt x="13804" y="151638"/>
                  </a:lnTo>
                  <a:lnTo>
                    <a:pt x="13792" y="103378"/>
                  </a:lnTo>
                  <a:lnTo>
                    <a:pt x="85979" y="103378"/>
                  </a:lnTo>
                  <a:lnTo>
                    <a:pt x="85979" y="100838"/>
                  </a:lnTo>
                  <a:lnTo>
                    <a:pt x="52717" y="100838"/>
                  </a:lnTo>
                  <a:lnTo>
                    <a:pt x="52616" y="52578"/>
                  </a:lnTo>
                  <a:lnTo>
                    <a:pt x="125018" y="52578"/>
                  </a:lnTo>
                  <a:lnTo>
                    <a:pt x="125018" y="51308"/>
                  </a:lnTo>
                  <a:lnTo>
                    <a:pt x="88011" y="51308"/>
                  </a:lnTo>
                  <a:lnTo>
                    <a:pt x="88011" y="3048"/>
                  </a:lnTo>
                  <a:lnTo>
                    <a:pt x="160185" y="3048"/>
                  </a:lnTo>
                  <a:lnTo>
                    <a:pt x="160185" y="508"/>
                  </a:lnTo>
                  <a:lnTo>
                    <a:pt x="85979" y="508"/>
                  </a:lnTo>
                  <a:lnTo>
                    <a:pt x="85979" y="3048"/>
                  </a:lnTo>
                  <a:lnTo>
                    <a:pt x="85979" y="51308"/>
                  </a:lnTo>
                  <a:lnTo>
                    <a:pt x="13804" y="51308"/>
                  </a:lnTo>
                  <a:lnTo>
                    <a:pt x="13792" y="3048"/>
                  </a:lnTo>
                  <a:lnTo>
                    <a:pt x="85979" y="3048"/>
                  </a:lnTo>
                  <a:lnTo>
                    <a:pt x="85979" y="508"/>
                  </a:lnTo>
                  <a:lnTo>
                    <a:pt x="13690" y="508"/>
                  </a:lnTo>
                  <a:lnTo>
                    <a:pt x="13309" y="114"/>
                  </a:lnTo>
                  <a:lnTo>
                    <a:pt x="13055" y="0"/>
                  </a:lnTo>
                  <a:lnTo>
                    <a:pt x="0" y="0"/>
                  </a:lnTo>
                  <a:lnTo>
                    <a:pt x="0" y="508"/>
                  </a:lnTo>
                  <a:lnTo>
                    <a:pt x="0" y="2019"/>
                  </a:lnTo>
                  <a:lnTo>
                    <a:pt x="0" y="3048"/>
                  </a:lnTo>
                  <a:lnTo>
                    <a:pt x="11785" y="3048"/>
                  </a:lnTo>
                  <a:lnTo>
                    <a:pt x="11785" y="50406"/>
                  </a:lnTo>
                  <a:lnTo>
                    <a:pt x="0" y="50406"/>
                  </a:lnTo>
                  <a:lnTo>
                    <a:pt x="0" y="51308"/>
                  </a:lnTo>
                  <a:lnTo>
                    <a:pt x="0" y="52412"/>
                  </a:lnTo>
                  <a:lnTo>
                    <a:pt x="0" y="52578"/>
                  </a:lnTo>
                  <a:lnTo>
                    <a:pt x="50711" y="52578"/>
                  </a:lnTo>
                  <a:lnTo>
                    <a:pt x="50711" y="100838"/>
                  </a:lnTo>
                  <a:lnTo>
                    <a:pt x="0" y="100838"/>
                  </a:lnTo>
                  <a:lnTo>
                    <a:pt x="0" y="103378"/>
                  </a:lnTo>
                  <a:lnTo>
                    <a:pt x="11785" y="103378"/>
                  </a:lnTo>
                  <a:lnTo>
                    <a:pt x="11785" y="151638"/>
                  </a:lnTo>
                  <a:lnTo>
                    <a:pt x="0" y="151638"/>
                  </a:lnTo>
                  <a:lnTo>
                    <a:pt x="0" y="154178"/>
                  </a:lnTo>
                  <a:lnTo>
                    <a:pt x="50711" y="154178"/>
                  </a:lnTo>
                  <a:lnTo>
                    <a:pt x="50711" y="201625"/>
                  </a:lnTo>
                  <a:lnTo>
                    <a:pt x="0" y="201625"/>
                  </a:lnTo>
                  <a:lnTo>
                    <a:pt x="0" y="202438"/>
                  </a:lnTo>
                  <a:lnTo>
                    <a:pt x="0" y="203708"/>
                  </a:lnTo>
                  <a:lnTo>
                    <a:pt x="0" y="204165"/>
                  </a:lnTo>
                  <a:lnTo>
                    <a:pt x="11785" y="204165"/>
                  </a:lnTo>
                  <a:lnTo>
                    <a:pt x="11785" y="252425"/>
                  </a:lnTo>
                  <a:lnTo>
                    <a:pt x="0" y="252425"/>
                  </a:lnTo>
                  <a:lnTo>
                    <a:pt x="0" y="254965"/>
                  </a:lnTo>
                  <a:lnTo>
                    <a:pt x="50711" y="254965"/>
                  </a:lnTo>
                  <a:lnTo>
                    <a:pt x="50711" y="303225"/>
                  </a:lnTo>
                  <a:lnTo>
                    <a:pt x="0" y="303225"/>
                  </a:lnTo>
                  <a:lnTo>
                    <a:pt x="0" y="304495"/>
                  </a:lnTo>
                  <a:lnTo>
                    <a:pt x="11785" y="304495"/>
                  </a:lnTo>
                  <a:lnTo>
                    <a:pt x="11785" y="354025"/>
                  </a:lnTo>
                  <a:lnTo>
                    <a:pt x="0" y="354025"/>
                  </a:lnTo>
                  <a:lnTo>
                    <a:pt x="0" y="355295"/>
                  </a:lnTo>
                  <a:lnTo>
                    <a:pt x="50711" y="355295"/>
                  </a:lnTo>
                  <a:lnTo>
                    <a:pt x="50711" y="403555"/>
                  </a:lnTo>
                  <a:lnTo>
                    <a:pt x="0" y="403555"/>
                  </a:lnTo>
                  <a:lnTo>
                    <a:pt x="0" y="406095"/>
                  </a:lnTo>
                  <a:lnTo>
                    <a:pt x="11785" y="406095"/>
                  </a:lnTo>
                  <a:lnTo>
                    <a:pt x="11785" y="454355"/>
                  </a:lnTo>
                  <a:lnTo>
                    <a:pt x="0" y="454355"/>
                  </a:lnTo>
                  <a:lnTo>
                    <a:pt x="0" y="455625"/>
                  </a:lnTo>
                  <a:lnTo>
                    <a:pt x="1642872" y="455625"/>
                  </a:lnTo>
                  <a:lnTo>
                    <a:pt x="1642897" y="404825"/>
                  </a:lnTo>
                  <a:lnTo>
                    <a:pt x="1642897" y="354025"/>
                  </a:lnTo>
                  <a:lnTo>
                    <a:pt x="1642872" y="352818"/>
                  </a:lnTo>
                  <a:lnTo>
                    <a:pt x="1642770" y="302895"/>
                  </a:lnTo>
                  <a:lnTo>
                    <a:pt x="1642364" y="302526"/>
                  </a:lnTo>
                  <a:lnTo>
                    <a:pt x="1642148" y="302425"/>
                  </a:lnTo>
                  <a:lnTo>
                    <a:pt x="1640878" y="302425"/>
                  </a:lnTo>
                  <a:lnTo>
                    <a:pt x="1640878" y="304431"/>
                  </a:lnTo>
                  <a:lnTo>
                    <a:pt x="1640878" y="352818"/>
                  </a:lnTo>
                  <a:lnTo>
                    <a:pt x="1640878" y="354825"/>
                  </a:lnTo>
                  <a:lnTo>
                    <a:pt x="1640878" y="403555"/>
                  </a:lnTo>
                  <a:lnTo>
                    <a:pt x="1640878" y="406095"/>
                  </a:lnTo>
                  <a:lnTo>
                    <a:pt x="1640878" y="454355"/>
                  </a:lnTo>
                  <a:lnTo>
                    <a:pt x="1569796" y="454355"/>
                  </a:lnTo>
                  <a:lnTo>
                    <a:pt x="1569796" y="406095"/>
                  </a:lnTo>
                  <a:lnTo>
                    <a:pt x="1640878" y="406095"/>
                  </a:lnTo>
                  <a:lnTo>
                    <a:pt x="1640878" y="403555"/>
                  </a:lnTo>
                  <a:lnTo>
                    <a:pt x="1608683" y="403555"/>
                  </a:lnTo>
                  <a:lnTo>
                    <a:pt x="1608709" y="403225"/>
                  </a:lnTo>
                  <a:lnTo>
                    <a:pt x="1608709" y="354838"/>
                  </a:lnTo>
                  <a:lnTo>
                    <a:pt x="1640878" y="354825"/>
                  </a:lnTo>
                  <a:lnTo>
                    <a:pt x="1640878" y="352818"/>
                  </a:lnTo>
                  <a:lnTo>
                    <a:pt x="1606715" y="352818"/>
                  </a:lnTo>
                  <a:lnTo>
                    <a:pt x="1606715" y="354838"/>
                  </a:lnTo>
                  <a:lnTo>
                    <a:pt x="1606715" y="403225"/>
                  </a:lnTo>
                  <a:lnTo>
                    <a:pt x="1567764" y="403225"/>
                  </a:lnTo>
                  <a:lnTo>
                    <a:pt x="1567764" y="406095"/>
                  </a:lnTo>
                  <a:lnTo>
                    <a:pt x="1567764" y="454355"/>
                  </a:lnTo>
                  <a:lnTo>
                    <a:pt x="1495590" y="454355"/>
                  </a:lnTo>
                  <a:lnTo>
                    <a:pt x="1495590" y="406095"/>
                  </a:lnTo>
                  <a:lnTo>
                    <a:pt x="1567764" y="406095"/>
                  </a:lnTo>
                  <a:lnTo>
                    <a:pt x="1567764" y="403225"/>
                  </a:lnTo>
                  <a:lnTo>
                    <a:pt x="1534502" y="403225"/>
                  </a:lnTo>
                  <a:lnTo>
                    <a:pt x="1534502" y="354838"/>
                  </a:lnTo>
                  <a:lnTo>
                    <a:pt x="1606715" y="354838"/>
                  </a:lnTo>
                  <a:lnTo>
                    <a:pt x="1606715" y="352818"/>
                  </a:lnTo>
                  <a:lnTo>
                    <a:pt x="1569796" y="352818"/>
                  </a:lnTo>
                  <a:lnTo>
                    <a:pt x="1569796" y="304431"/>
                  </a:lnTo>
                  <a:lnTo>
                    <a:pt x="1640878" y="304431"/>
                  </a:lnTo>
                  <a:lnTo>
                    <a:pt x="1640878" y="302425"/>
                  </a:lnTo>
                  <a:lnTo>
                    <a:pt x="1608709" y="302425"/>
                  </a:lnTo>
                  <a:lnTo>
                    <a:pt x="1608709" y="254025"/>
                  </a:lnTo>
                  <a:lnTo>
                    <a:pt x="1642148" y="254025"/>
                  </a:lnTo>
                  <a:lnTo>
                    <a:pt x="1642402" y="253923"/>
                  </a:lnTo>
                  <a:lnTo>
                    <a:pt x="1642745" y="253555"/>
                  </a:lnTo>
                  <a:lnTo>
                    <a:pt x="1642872" y="252018"/>
                  </a:lnTo>
                  <a:lnTo>
                    <a:pt x="1642897" y="151663"/>
                  </a:lnTo>
                  <a:lnTo>
                    <a:pt x="1642770" y="103886"/>
                  </a:lnTo>
                  <a:lnTo>
                    <a:pt x="1645335" y="103886"/>
                  </a:lnTo>
                  <a:lnTo>
                    <a:pt x="1648231" y="103428"/>
                  </a:lnTo>
                  <a:lnTo>
                    <a:pt x="1648231" y="50863"/>
                  </a:lnTo>
                  <a:close/>
                </a:path>
                <a:path w="1648460" h="687070">
                  <a:moveTo>
                    <a:pt x="1648396" y="537222"/>
                  </a:moveTo>
                  <a:lnTo>
                    <a:pt x="1645526" y="536765"/>
                  </a:lnTo>
                  <a:lnTo>
                    <a:pt x="1642910" y="536765"/>
                  </a:lnTo>
                  <a:lnTo>
                    <a:pt x="1642910" y="489839"/>
                  </a:lnTo>
                  <a:lnTo>
                    <a:pt x="1641055" y="489839"/>
                  </a:lnTo>
                  <a:lnTo>
                    <a:pt x="1641055" y="491109"/>
                  </a:lnTo>
                  <a:lnTo>
                    <a:pt x="1641055" y="536765"/>
                  </a:lnTo>
                  <a:lnTo>
                    <a:pt x="1641055" y="587387"/>
                  </a:lnTo>
                  <a:lnTo>
                    <a:pt x="1641055" y="632079"/>
                  </a:lnTo>
                  <a:lnTo>
                    <a:pt x="1641055" y="634619"/>
                  </a:lnTo>
                  <a:lnTo>
                    <a:pt x="1641055" y="679665"/>
                  </a:lnTo>
                  <a:lnTo>
                    <a:pt x="1608734" y="679665"/>
                  </a:lnTo>
                  <a:lnTo>
                    <a:pt x="1608734" y="634619"/>
                  </a:lnTo>
                  <a:lnTo>
                    <a:pt x="1641055" y="634619"/>
                  </a:lnTo>
                  <a:lnTo>
                    <a:pt x="1641055" y="632079"/>
                  </a:lnTo>
                  <a:lnTo>
                    <a:pt x="1606753" y="632079"/>
                  </a:lnTo>
                  <a:lnTo>
                    <a:pt x="1606753" y="634619"/>
                  </a:lnTo>
                  <a:lnTo>
                    <a:pt x="1606753" y="680097"/>
                  </a:lnTo>
                  <a:lnTo>
                    <a:pt x="1606753" y="680339"/>
                  </a:lnTo>
                  <a:lnTo>
                    <a:pt x="1534287" y="680339"/>
                  </a:lnTo>
                  <a:lnTo>
                    <a:pt x="1534287" y="634619"/>
                  </a:lnTo>
                  <a:lnTo>
                    <a:pt x="1606753" y="634619"/>
                  </a:lnTo>
                  <a:lnTo>
                    <a:pt x="1606753" y="632079"/>
                  </a:lnTo>
                  <a:lnTo>
                    <a:pt x="1569669" y="632079"/>
                  </a:lnTo>
                  <a:lnTo>
                    <a:pt x="1569669" y="587629"/>
                  </a:lnTo>
                  <a:lnTo>
                    <a:pt x="1635696" y="586460"/>
                  </a:lnTo>
                  <a:lnTo>
                    <a:pt x="1635696" y="586943"/>
                  </a:lnTo>
                  <a:lnTo>
                    <a:pt x="1638566" y="587387"/>
                  </a:lnTo>
                  <a:lnTo>
                    <a:pt x="1641055" y="587387"/>
                  </a:lnTo>
                  <a:lnTo>
                    <a:pt x="1641055" y="536765"/>
                  </a:lnTo>
                  <a:lnTo>
                    <a:pt x="1638566" y="536765"/>
                  </a:lnTo>
                  <a:lnTo>
                    <a:pt x="1638160" y="536829"/>
                  </a:lnTo>
                  <a:lnTo>
                    <a:pt x="1635696" y="536829"/>
                  </a:lnTo>
                  <a:lnTo>
                    <a:pt x="1635696" y="539369"/>
                  </a:lnTo>
                  <a:lnTo>
                    <a:pt x="1635696" y="585089"/>
                  </a:lnTo>
                  <a:lnTo>
                    <a:pt x="1608734" y="585089"/>
                  </a:lnTo>
                  <a:lnTo>
                    <a:pt x="1608734" y="539369"/>
                  </a:lnTo>
                  <a:lnTo>
                    <a:pt x="1635696" y="539369"/>
                  </a:lnTo>
                  <a:lnTo>
                    <a:pt x="1635696" y="536829"/>
                  </a:lnTo>
                  <a:lnTo>
                    <a:pt x="1606753" y="536829"/>
                  </a:lnTo>
                  <a:lnTo>
                    <a:pt x="1606753" y="539369"/>
                  </a:lnTo>
                  <a:lnTo>
                    <a:pt x="1606753" y="585089"/>
                  </a:lnTo>
                  <a:lnTo>
                    <a:pt x="1567713" y="585089"/>
                  </a:lnTo>
                  <a:lnTo>
                    <a:pt x="1567713" y="587629"/>
                  </a:lnTo>
                  <a:lnTo>
                    <a:pt x="1567713" y="632079"/>
                  </a:lnTo>
                  <a:lnTo>
                    <a:pt x="1532293" y="632079"/>
                  </a:lnTo>
                  <a:lnTo>
                    <a:pt x="1532293" y="634619"/>
                  </a:lnTo>
                  <a:lnTo>
                    <a:pt x="1532293" y="680339"/>
                  </a:lnTo>
                  <a:lnTo>
                    <a:pt x="1459814" y="680339"/>
                  </a:lnTo>
                  <a:lnTo>
                    <a:pt x="1459814" y="634619"/>
                  </a:lnTo>
                  <a:lnTo>
                    <a:pt x="1532293" y="634619"/>
                  </a:lnTo>
                  <a:lnTo>
                    <a:pt x="1532293" y="632079"/>
                  </a:lnTo>
                  <a:lnTo>
                    <a:pt x="1495209" y="632079"/>
                  </a:lnTo>
                  <a:lnTo>
                    <a:pt x="1495209" y="586359"/>
                  </a:lnTo>
                  <a:lnTo>
                    <a:pt x="1567713" y="587629"/>
                  </a:lnTo>
                  <a:lnTo>
                    <a:pt x="1567713" y="585089"/>
                  </a:lnTo>
                  <a:lnTo>
                    <a:pt x="1534274" y="585089"/>
                  </a:lnTo>
                  <a:lnTo>
                    <a:pt x="1534274" y="539369"/>
                  </a:lnTo>
                  <a:lnTo>
                    <a:pt x="1606753" y="539369"/>
                  </a:lnTo>
                  <a:lnTo>
                    <a:pt x="1606753" y="536829"/>
                  </a:lnTo>
                  <a:lnTo>
                    <a:pt x="1569669" y="536829"/>
                  </a:lnTo>
                  <a:lnTo>
                    <a:pt x="1569669" y="492379"/>
                  </a:lnTo>
                  <a:lnTo>
                    <a:pt x="1641055" y="491109"/>
                  </a:lnTo>
                  <a:lnTo>
                    <a:pt x="1641055" y="489839"/>
                  </a:lnTo>
                  <a:lnTo>
                    <a:pt x="1567713" y="489839"/>
                  </a:lnTo>
                  <a:lnTo>
                    <a:pt x="1567713" y="492379"/>
                  </a:lnTo>
                  <a:lnTo>
                    <a:pt x="1567713" y="536829"/>
                  </a:lnTo>
                  <a:lnTo>
                    <a:pt x="1532407" y="536829"/>
                  </a:lnTo>
                  <a:lnTo>
                    <a:pt x="1532407" y="539369"/>
                  </a:lnTo>
                  <a:lnTo>
                    <a:pt x="1532407" y="585089"/>
                  </a:lnTo>
                  <a:lnTo>
                    <a:pt x="1493227" y="585089"/>
                  </a:lnTo>
                  <a:lnTo>
                    <a:pt x="1493227" y="586359"/>
                  </a:lnTo>
                  <a:lnTo>
                    <a:pt x="1493227" y="632079"/>
                  </a:lnTo>
                  <a:lnTo>
                    <a:pt x="1457833" y="632079"/>
                  </a:lnTo>
                  <a:lnTo>
                    <a:pt x="1457833" y="634619"/>
                  </a:lnTo>
                  <a:lnTo>
                    <a:pt x="1457833" y="680339"/>
                  </a:lnTo>
                  <a:lnTo>
                    <a:pt x="1385341" y="680339"/>
                  </a:lnTo>
                  <a:lnTo>
                    <a:pt x="1385341" y="634619"/>
                  </a:lnTo>
                  <a:lnTo>
                    <a:pt x="1457833" y="634619"/>
                  </a:lnTo>
                  <a:lnTo>
                    <a:pt x="1457833" y="632079"/>
                  </a:lnTo>
                  <a:lnTo>
                    <a:pt x="1420749" y="632079"/>
                  </a:lnTo>
                  <a:lnTo>
                    <a:pt x="1420749" y="587629"/>
                  </a:lnTo>
                  <a:lnTo>
                    <a:pt x="1493227" y="586359"/>
                  </a:lnTo>
                  <a:lnTo>
                    <a:pt x="1493227" y="585089"/>
                  </a:lnTo>
                  <a:lnTo>
                    <a:pt x="1459814" y="585089"/>
                  </a:lnTo>
                  <a:lnTo>
                    <a:pt x="1459814" y="539369"/>
                  </a:lnTo>
                  <a:lnTo>
                    <a:pt x="1532407" y="539369"/>
                  </a:lnTo>
                  <a:lnTo>
                    <a:pt x="1532407" y="536829"/>
                  </a:lnTo>
                  <a:lnTo>
                    <a:pt x="1495209" y="536829"/>
                  </a:lnTo>
                  <a:lnTo>
                    <a:pt x="1495209" y="492379"/>
                  </a:lnTo>
                  <a:lnTo>
                    <a:pt x="1567713" y="492379"/>
                  </a:lnTo>
                  <a:lnTo>
                    <a:pt x="1567713" y="489839"/>
                  </a:lnTo>
                  <a:lnTo>
                    <a:pt x="1493227" y="489839"/>
                  </a:lnTo>
                  <a:lnTo>
                    <a:pt x="1493227" y="492379"/>
                  </a:lnTo>
                  <a:lnTo>
                    <a:pt x="1493227" y="536829"/>
                  </a:lnTo>
                  <a:lnTo>
                    <a:pt x="1457833" y="536829"/>
                  </a:lnTo>
                  <a:lnTo>
                    <a:pt x="1457833" y="539369"/>
                  </a:lnTo>
                  <a:lnTo>
                    <a:pt x="1457833" y="585089"/>
                  </a:lnTo>
                  <a:lnTo>
                    <a:pt x="1418780" y="585089"/>
                  </a:lnTo>
                  <a:lnTo>
                    <a:pt x="1418780" y="587629"/>
                  </a:lnTo>
                  <a:lnTo>
                    <a:pt x="1418780" y="632079"/>
                  </a:lnTo>
                  <a:lnTo>
                    <a:pt x="1383360" y="632079"/>
                  </a:lnTo>
                  <a:lnTo>
                    <a:pt x="1383360" y="634619"/>
                  </a:lnTo>
                  <a:lnTo>
                    <a:pt x="1383360" y="680339"/>
                  </a:lnTo>
                  <a:lnTo>
                    <a:pt x="1310881" y="680339"/>
                  </a:lnTo>
                  <a:lnTo>
                    <a:pt x="1310881" y="634619"/>
                  </a:lnTo>
                  <a:lnTo>
                    <a:pt x="1383360" y="634619"/>
                  </a:lnTo>
                  <a:lnTo>
                    <a:pt x="1383360" y="632079"/>
                  </a:lnTo>
                  <a:lnTo>
                    <a:pt x="1346276" y="632079"/>
                  </a:lnTo>
                  <a:lnTo>
                    <a:pt x="1346276" y="587629"/>
                  </a:lnTo>
                  <a:lnTo>
                    <a:pt x="1418780" y="587629"/>
                  </a:lnTo>
                  <a:lnTo>
                    <a:pt x="1418780" y="585089"/>
                  </a:lnTo>
                  <a:lnTo>
                    <a:pt x="1385341" y="585089"/>
                  </a:lnTo>
                  <a:lnTo>
                    <a:pt x="1385341" y="539369"/>
                  </a:lnTo>
                  <a:lnTo>
                    <a:pt x="1457833" y="539369"/>
                  </a:lnTo>
                  <a:lnTo>
                    <a:pt x="1457833" y="536829"/>
                  </a:lnTo>
                  <a:lnTo>
                    <a:pt x="1420749" y="536829"/>
                  </a:lnTo>
                  <a:lnTo>
                    <a:pt x="1420749" y="492379"/>
                  </a:lnTo>
                  <a:lnTo>
                    <a:pt x="1493227" y="492379"/>
                  </a:lnTo>
                  <a:lnTo>
                    <a:pt x="1493227" y="489839"/>
                  </a:lnTo>
                  <a:lnTo>
                    <a:pt x="1418780" y="489839"/>
                  </a:lnTo>
                  <a:lnTo>
                    <a:pt x="1418780" y="492379"/>
                  </a:lnTo>
                  <a:lnTo>
                    <a:pt x="1418780" y="536829"/>
                  </a:lnTo>
                  <a:lnTo>
                    <a:pt x="1383360" y="536829"/>
                  </a:lnTo>
                  <a:lnTo>
                    <a:pt x="1383360" y="539369"/>
                  </a:lnTo>
                  <a:lnTo>
                    <a:pt x="1383360" y="585089"/>
                  </a:lnTo>
                  <a:lnTo>
                    <a:pt x="1344295" y="585089"/>
                  </a:lnTo>
                  <a:lnTo>
                    <a:pt x="1344295" y="587629"/>
                  </a:lnTo>
                  <a:lnTo>
                    <a:pt x="1344295" y="632079"/>
                  </a:lnTo>
                  <a:lnTo>
                    <a:pt x="1308900" y="632079"/>
                  </a:lnTo>
                  <a:lnTo>
                    <a:pt x="1308900" y="634619"/>
                  </a:lnTo>
                  <a:lnTo>
                    <a:pt x="1308900" y="680339"/>
                  </a:lnTo>
                  <a:lnTo>
                    <a:pt x="1236395" y="680339"/>
                  </a:lnTo>
                  <a:lnTo>
                    <a:pt x="1236395" y="634619"/>
                  </a:lnTo>
                  <a:lnTo>
                    <a:pt x="1308900" y="634619"/>
                  </a:lnTo>
                  <a:lnTo>
                    <a:pt x="1308900" y="632079"/>
                  </a:lnTo>
                  <a:lnTo>
                    <a:pt x="1271816" y="632079"/>
                  </a:lnTo>
                  <a:lnTo>
                    <a:pt x="1271816" y="586359"/>
                  </a:lnTo>
                  <a:lnTo>
                    <a:pt x="1344295" y="587629"/>
                  </a:lnTo>
                  <a:lnTo>
                    <a:pt x="1344295" y="585089"/>
                  </a:lnTo>
                  <a:lnTo>
                    <a:pt x="1310855" y="585089"/>
                  </a:lnTo>
                  <a:lnTo>
                    <a:pt x="1310855" y="539369"/>
                  </a:lnTo>
                  <a:lnTo>
                    <a:pt x="1383360" y="539369"/>
                  </a:lnTo>
                  <a:lnTo>
                    <a:pt x="1383360" y="536829"/>
                  </a:lnTo>
                  <a:lnTo>
                    <a:pt x="1346276" y="536829"/>
                  </a:lnTo>
                  <a:lnTo>
                    <a:pt x="1346276" y="492379"/>
                  </a:lnTo>
                  <a:lnTo>
                    <a:pt x="1418780" y="492379"/>
                  </a:lnTo>
                  <a:lnTo>
                    <a:pt x="1418780" y="489839"/>
                  </a:lnTo>
                  <a:lnTo>
                    <a:pt x="1344295" y="489839"/>
                  </a:lnTo>
                  <a:lnTo>
                    <a:pt x="1344295" y="492379"/>
                  </a:lnTo>
                  <a:lnTo>
                    <a:pt x="1344295" y="536829"/>
                  </a:lnTo>
                  <a:lnTo>
                    <a:pt x="1309014" y="536829"/>
                  </a:lnTo>
                  <a:lnTo>
                    <a:pt x="1309014" y="539369"/>
                  </a:lnTo>
                  <a:lnTo>
                    <a:pt x="1309014" y="585089"/>
                  </a:lnTo>
                  <a:lnTo>
                    <a:pt x="1269822" y="585089"/>
                  </a:lnTo>
                  <a:lnTo>
                    <a:pt x="1269822" y="586359"/>
                  </a:lnTo>
                  <a:lnTo>
                    <a:pt x="1269822" y="632079"/>
                  </a:lnTo>
                  <a:lnTo>
                    <a:pt x="1234440" y="632079"/>
                  </a:lnTo>
                  <a:lnTo>
                    <a:pt x="1234440" y="634619"/>
                  </a:lnTo>
                  <a:lnTo>
                    <a:pt x="1234440" y="680339"/>
                  </a:lnTo>
                  <a:lnTo>
                    <a:pt x="1161935" y="680339"/>
                  </a:lnTo>
                  <a:lnTo>
                    <a:pt x="1161935" y="634619"/>
                  </a:lnTo>
                  <a:lnTo>
                    <a:pt x="1234440" y="634619"/>
                  </a:lnTo>
                  <a:lnTo>
                    <a:pt x="1234440" y="632079"/>
                  </a:lnTo>
                  <a:lnTo>
                    <a:pt x="1197356" y="632079"/>
                  </a:lnTo>
                  <a:lnTo>
                    <a:pt x="1197356" y="587629"/>
                  </a:lnTo>
                  <a:lnTo>
                    <a:pt x="1269822" y="586359"/>
                  </a:lnTo>
                  <a:lnTo>
                    <a:pt x="1269822" y="585089"/>
                  </a:lnTo>
                  <a:lnTo>
                    <a:pt x="1236395" y="585089"/>
                  </a:lnTo>
                  <a:lnTo>
                    <a:pt x="1236395" y="539369"/>
                  </a:lnTo>
                  <a:lnTo>
                    <a:pt x="1309014" y="539369"/>
                  </a:lnTo>
                  <a:lnTo>
                    <a:pt x="1309014" y="536829"/>
                  </a:lnTo>
                  <a:lnTo>
                    <a:pt x="1271816" y="536829"/>
                  </a:lnTo>
                  <a:lnTo>
                    <a:pt x="1271816" y="492379"/>
                  </a:lnTo>
                  <a:lnTo>
                    <a:pt x="1344295" y="492379"/>
                  </a:lnTo>
                  <a:lnTo>
                    <a:pt x="1344295" y="489839"/>
                  </a:lnTo>
                  <a:lnTo>
                    <a:pt x="1269822" y="489839"/>
                  </a:lnTo>
                  <a:lnTo>
                    <a:pt x="1269822" y="492379"/>
                  </a:lnTo>
                  <a:lnTo>
                    <a:pt x="1269822" y="536829"/>
                  </a:lnTo>
                  <a:lnTo>
                    <a:pt x="1234440" y="536829"/>
                  </a:lnTo>
                  <a:lnTo>
                    <a:pt x="1234440" y="539369"/>
                  </a:lnTo>
                  <a:lnTo>
                    <a:pt x="1234440" y="585089"/>
                  </a:lnTo>
                  <a:lnTo>
                    <a:pt x="1195374" y="585089"/>
                  </a:lnTo>
                  <a:lnTo>
                    <a:pt x="1195374" y="587629"/>
                  </a:lnTo>
                  <a:lnTo>
                    <a:pt x="1195374" y="632079"/>
                  </a:lnTo>
                  <a:lnTo>
                    <a:pt x="1159954" y="632079"/>
                  </a:lnTo>
                  <a:lnTo>
                    <a:pt x="1159954" y="634619"/>
                  </a:lnTo>
                  <a:lnTo>
                    <a:pt x="1159954" y="680339"/>
                  </a:lnTo>
                  <a:lnTo>
                    <a:pt x="1087475" y="680339"/>
                  </a:lnTo>
                  <a:lnTo>
                    <a:pt x="1087475" y="677087"/>
                  </a:lnTo>
                  <a:lnTo>
                    <a:pt x="1087462" y="634619"/>
                  </a:lnTo>
                  <a:lnTo>
                    <a:pt x="1159954" y="634619"/>
                  </a:lnTo>
                  <a:lnTo>
                    <a:pt x="1159954" y="632079"/>
                  </a:lnTo>
                  <a:lnTo>
                    <a:pt x="1122870" y="632079"/>
                  </a:lnTo>
                  <a:lnTo>
                    <a:pt x="1122870" y="587629"/>
                  </a:lnTo>
                  <a:lnTo>
                    <a:pt x="1195374" y="587629"/>
                  </a:lnTo>
                  <a:lnTo>
                    <a:pt x="1195374" y="585089"/>
                  </a:lnTo>
                  <a:lnTo>
                    <a:pt x="1161935" y="585089"/>
                  </a:lnTo>
                  <a:lnTo>
                    <a:pt x="1161935" y="539369"/>
                  </a:lnTo>
                  <a:lnTo>
                    <a:pt x="1234440" y="539369"/>
                  </a:lnTo>
                  <a:lnTo>
                    <a:pt x="1234440" y="536829"/>
                  </a:lnTo>
                  <a:lnTo>
                    <a:pt x="1197356" y="536829"/>
                  </a:lnTo>
                  <a:lnTo>
                    <a:pt x="1197356" y="492379"/>
                  </a:lnTo>
                  <a:lnTo>
                    <a:pt x="1269822" y="492379"/>
                  </a:lnTo>
                  <a:lnTo>
                    <a:pt x="1269822" y="489839"/>
                  </a:lnTo>
                  <a:lnTo>
                    <a:pt x="1195374" y="489839"/>
                  </a:lnTo>
                  <a:lnTo>
                    <a:pt x="1195374" y="492379"/>
                  </a:lnTo>
                  <a:lnTo>
                    <a:pt x="1195374" y="536829"/>
                  </a:lnTo>
                  <a:lnTo>
                    <a:pt x="1159954" y="536829"/>
                  </a:lnTo>
                  <a:lnTo>
                    <a:pt x="1159954" y="539369"/>
                  </a:lnTo>
                  <a:lnTo>
                    <a:pt x="1159954" y="585089"/>
                  </a:lnTo>
                  <a:lnTo>
                    <a:pt x="1120902" y="585089"/>
                  </a:lnTo>
                  <a:lnTo>
                    <a:pt x="1120902" y="587629"/>
                  </a:lnTo>
                  <a:lnTo>
                    <a:pt x="1120902" y="632079"/>
                  </a:lnTo>
                  <a:lnTo>
                    <a:pt x="1085596" y="632079"/>
                  </a:lnTo>
                  <a:lnTo>
                    <a:pt x="1085596" y="634619"/>
                  </a:lnTo>
                  <a:lnTo>
                    <a:pt x="1085596" y="674293"/>
                  </a:lnTo>
                  <a:lnTo>
                    <a:pt x="1014120" y="674293"/>
                  </a:lnTo>
                  <a:lnTo>
                    <a:pt x="1014120" y="634619"/>
                  </a:lnTo>
                  <a:lnTo>
                    <a:pt x="1085596" y="634619"/>
                  </a:lnTo>
                  <a:lnTo>
                    <a:pt x="1085596" y="632079"/>
                  </a:lnTo>
                  <a:lnTo>
                    <a:pt x="1048397" y="632079"/>
                  </a:lnTo>
                  <a:lnTo>
                    <a:pt x="1048397" y="586359"/>
                  </a:lnTo>
                  <a:lnTo>
                    <a:pt x="1120902" y="587629"/>
                  </a:lnTo>
                  <a:lnTo>
                    <a:pt x="1120902" y="585089"/>
                  </a:lnTo>
                  <a:lnTo>
                    <a:pt x="1087462" y="585089"/>
                  </a:lnTo>
                  <a:lnTo>
                    <a:pt x="1087462" y="539369"/>
                  </a:lnTo>
                  <a:lnTo>
                    <a:pt x="1159954" y="539369"/>
                  </a:lnTo>
                  <a:lnTo>
                    <a:pt x="1159954" y="536829"/>
                  </a:lnTo>
                  <a:lnTo>
                    <a:pt x="1122870" y="536829"/>
                  </a:lnTo>
                  <a:lnTo>
                    <a:pt x="1122870" y="492379"/>
                  </a:lnTo>
                  <a:lnTo>
                    <a:pt x="1195374" y="492379"/>
                  </a:lnTo>
                  <a:lnTo>
                    <a:pt x="1195374" y="489839"/>
                  </a:lnTo>
                  <a:lnTo>
                    <a:pt x="1120902" y="489839"/>
                  </a:lnTo>
                  <a:lnTo>
                    <a:pt x="1120902" y="492379"/>
                  </a:lnTo>
                  <a:lnTo>
                    <a:pt x="1120902" y="536829"/>
                  </a:lnTo>
                  <a:lnTo>
                    <a:pt x="1085596" y="536829"/>
                  </a:lnTo>
                  <a:lnTo>
                    <a:pt x="1085596" y="539369"/>
                  </a:lnTo>
                  <a:lnTo>
                    <a:pt x="1085596" y="585089"/>
                  </a:lnTo>
                  <a:lnTo>
                    <a:pt x="1046441" y="585089"/>
                  </a:lnTo>
                  <a:lnTo>
                    <a:pt x="1046441" y="586359"/>
                  </a:lnTo>
                  <a:lnTo>
                    <a:pt x="1046441" y="632079"/>
                  </a:lnTo>
                  <a:lnTo>
                    <a:pt x="1012151" y="632079"/>
                  </a:lnTo>
                  <a:lnTo>
                    <a:pt x="1012151" y="634619"/>
                  </a:lnTo>
                  <a:lnTo>
                    <a:pt x="1012151" y="677087"/>
                  </a:lnTo>
                  <a:lnTo>
                    <a:pt x="1012151" y="680339"/>
                  </a:lnTo>
                  <a:lnTo>
                    <a:pt x="939647" y="680339"/>
                  </a:lnTo>
                  <a:lnTo>
                    <a:pt x="939647" y="634619"/>
                  </a:lnTo>
                  <a:lnTo>
                    <a:pt x="1012151" y="634619"/>
                  </a:lnTo>
                  <a:lnTo>
                    <a:pt x="1012151" y="632079"/>
                  </a:lnTo>
                  <a:lnTo>
                    <a:pt x="975042" y="632079"/>
                  </a:lnTo>
                  <a:lnTo>
                    <a:pt x="975042" y="587629"/>
                  </a:lnTo>
                  <a:lnTo>
                    <a:pt x="1046441" y="586359"/>
                  </a:lnTo>
                  <a:lnTo>
                    <a:pt x="1046441" y="585089"/>
                  </a:lnTo>
                  <a:lnTo>
                    <a:pt x="1014120" y="585089"/>
                  </a:lnTo>
                  <a:lnTo>
                    <a:pt x="1014120" y="539369"/>
                  </a:lnTo>
                  <a:lnTo>
                    <a:pt x="1085596" y="539369"/>
                  </a:lnTo>
                  <a:lnTo>
                    <a:pt x="1085596" y="536829"/>
                  </a:lnTo>
                  <a:lnTo>
                    <a:pt x="1048397" y="536829"/>
                  </a:lnTo>
                  <a:lnTo>
                    <a:pt x="1048397" y="492379"/>
                  </a:lnTo>
                  <a:lnTo>
                    <a:pt x="1120902" y="492379"/>
                  </a:lnTo>
                  <a:lnTo>
                    <a:pt x="1120902" y="489839"/>
                  </a:lnTo>
                  <a:lnTo>
                    <a:pt x="1046441" y="489839"/>
                  </a:lnTo>
                  <a:lnTo>
                    <a:pt x="1046441" y="491109"/>
                  </a:lnTo>
                  <a:lnTo>
                    <a:pt x="1046441" y="536829"/>
                  </a:lnTo>
                  <a:lnTo>
                    <a:pt x="1012151" y="536829"/>
                  </a:lnTo>
                  <a:lnTo>
                    <a:pt x="1012151" y="539369"/>
                  </a:lnTo>
                  <a:lnTo>
                    <a:pt x="1012151" y="585089"/>
                  </a:lnTo>
                  <a:lnTo>
                    <a:pt x="973074" y="585089"/>
                  </a:lnTo>
                  <a:lnTo>
                    <a:pt x="973074" y="587629"/>
                  </a:lnTo>
                  <a:lnTo>
                    <a:pt x="973074" y="632079"/>
                  </a:lnTo>
                  <a:lnTo>
                    <a:pt x="937679" y="632079"/>
                  </a:lnTo>
                  <a:lnTo>
                    <a:pt x="937679" y="634619"/>
                  </a:lnTo>
                  <a:lnTo>
                    <a:pt x="937679" y="680339"/>
                  </a:lnTo>
                  <a:lnTo>
                    <a:pt x="865174" y="680339"/>
                  </a:lnTo>
                  <a:lnTo>
                    <a:pt x="865174" y="634619"/>
                  </a:lnTo>
                  <a:lnTo>
                    <a:pt x="937679" y="634619"/>
                  </a:lnTo>
                  <a:lnTo>
                    <a:pt x="937679" y="632079"/>
                  </a:lnTo>
                  <a:lnTo>
                    <a:pt x="900582" y="632079"/>
                  </a:lnTo>
                  <a:lnTo>
                    <a:pt x="900582" y="586359"/>
                  </a:lnTo>
                  <a:lnTo>
                    <a:pt x="973074" y="587629"/>
                  </a:lnTo>
                  <a:lnTo>
                    <a:pt x="973074" y="585089"/>
                  </a:lnTo>
                  <a:lnTo>
                    <a:pt x="939647" y="585089"/>
                  </a:lnTo>
                  <a:lnTo>
                    <a:pt x="939647" y="539369"/>
                  </a:lnTo>
                  <a:lnTo>
                    <a:pt x="1012151" y="539369"/>
                  </a:lnTo>
                  <a:lnTo>
                    <a:pt x="1012151" y="536829"/>
                  </a:lnTo>
                  <a:lnTo>
                    <a:pt x="975042" y="536829"/>
                  </a:lnTo>
                  <a:lnTo>
                    <a:pt x="975042" y="492379"/>
                  </a:lnTo>
                  <a:lnTo>
                    <a:pt x="1046441" y="491109"/>
                  </a:lnTo>
                  <a:lnTo>
                    <a:pt x="1046441" y="489839"/>
                  </a:lnTo>
                  <a:lnTo>
                    <a:pt x="973074" y="489839"/>
                  </a:lnTo>
                  <a:lnTo>
                    <a:pt x="973074" y="492379"/>
                  </a:lnTo>
                  <a:lnTo>
                    <a:pt x="973074" y="536829"/>
                  </a:lnTo>
                  <a:lnTo>
                    <a:pt x="937780" y="536829"/>
                  </a:lnTo>
                  <a:lnTo>
                    <a:pt x="937780" y="539369"/>
                  </a:lnTo>
                  <a:lnTo>
                    <a:pt x="937780" y="585089"/>
                  </a:lnTo>
                  <a:lnTo>
                    <a:pt x="898613" y="585089"/>
                  </a:lnTo>
                  <a:lnTo>
                    <a:pt x="898613" y="586359"/>
                  </a:lnTo>
                  <a:lnTo>
                    <a:pt x="898613" y="632079"/>
                  </a:lnTo>
                  <a:lnTo>
                    <a:pt x="863206" y="632079"/>
                  </a:lnTo>
                  <a:lnTo>
                    <a:pt x="863206" y="634619"/>
                  </a:lnTo>
                  <a:lnTo>
                    <a:pt x="863206" y="680339"/>
                  </a:lnTo>
                  <a:lnTo>
                    <a:pt x="790702" y="680339"/>
                  </a:lnTo>
                  <a:lnTo>
                    <a:pt x="790702" y="634619"/>
                  </a:lnTo>
                  <a:lnTo>
                    <a:pt x="863206" y="634619"/>
                  </a:lnTo>
                  <a:lnTo>
                    <a:pt x="863206" y="632079"/>
                  </a:lnTo>
                  <a:lnTo>
                    <a:pt x="826122" y="632079"/>
                  </a:lnTo>
                  <a:lnTo>
                    <a:pt x="826122" y="587629"/>
                  </a:lnTo>
                  <a:lnTo>
                    <a:pt x="898613" y="586359"/>
                  </a:lnTo>
                  <a:lnTo>
                    <a:pt x="898613" y="585089"/>
                  </a:lnTo>
                  <a:lnTo>
                    <a:pt x="865174" y="585089"/>
                  </a:lnTo>
                  <a:lnTo>
                    <a:pt x="865174" y="539369"/>
                  </a:lnTo>
                  <a:lnTo>
                    <a:pt x="937780" y="539369"/>
                  </a:lnTo>
                  <a:lnTo>
                    <a:pt x="937780" y="536829"/>
                  </a:lnTo>
                  <a:lnTo>
                    <a:pt x="900582" y="536829"/>
                  </a:lnTo>
                  <a:lnTo>
                    <a:pt x="900582" y="492379"/>
                  </a:lnTo>
                  <a:lnTo>
                    <a:pt x="973074" y="492379"/>
                  </a:lnTo>
                  <a:lnTo>
                    <a:pt x="973074" y="489839"/>
                  </a:lnTo>
                  <a:lnTo>
                    <a:pt x="898613" y="489839"/>
                  </a:lnTo>
                  <a:lnTo>
                    <a:pt x="898613" y="492379"/>
                  </a:lnTo>
                  <a:lnTo>
                    <a:pt x="898613" y="536829"/>
                  </a:lnTo>
                  <a:lnTo>
                    <a:pt x="863206" y="536829"/>
                  </a:lnTo>
                  <a:lnTo>
                    <a:pt x="863206" y="539369"/>
                  </a:lnTo>
                  <a:lnTo>
                    <a:pt x="863206" y="585089"/>
                  </a:lnTo>
                  <a:lnTo>
                    <a:pt x="824153" y="585089"/>
                  </a:lnTo>
                  <a:lnTo>
                    <a:pt x="824153" y="587629"/>
                  </a:lnTo>
                  <a:lnTo>
                    <a:pt x="824153" y="632079"/>
                  </a:lnTo>
                  <a:lnTo>
                    <a:pt x="788746" y="632079"/>
                  </a:lnTo>
                  <a:lnTo>
                    <a:pt x="788746" y="634619"/>
                  </a:lnTo>
                  <a:lnTo>
                    <a:pt x="788746" y="680339"/>
                  </a:lnTo>
                  <a:lnTo>
                    <a:pt x="716241" y="680339"/>
                  </a:lnTo>
                  <a:lnTo>
                    <a:pt x="716241" y="634619"/>
                  </a:lnTo>
                  <a:lnTo>
                    <a:pt x="788746" y="634619"/>
                  </a:lnTo>
                  <a:lnTo>
                    <a:pt x="788746" y="632079"/>
                  </a:lnTo>
                  <a:lnTo>
                    <a:pt x="751649" y="632079"/>
                  </a:lnTo>
                  <a:lnTo>
                    <a:pt x="751649" y="587629"/>
                  </a:lnTo>
                  <a:lnTo>
                    <a:pt x="824153" y="587629"/>
                  </a:lnTo>
                  <a:lnTo>
                    <a:pt x="824153" y="585089"/>
                  </a:lnTo>
                  <a:lnTo>
                    <a:pt x="790702" y="585089"/>
                  </a:lnTo>
                  <a:lnTo>
                    <a:pt x="790702" y="539369"/>
                  </a:lnTo>
                  <a:lnTo>
                    <a:pt x="863206" y="539369"/>
                  </a:lnTo>
                  <a:lnTo>
                    <a:pt x="863206" y="536829"/>
                  </a:lnTo>
                  <a:lnTo>
                    <a:pt x="826122" y="536829"/>
                  </a:lnTo>
                  <a:lnTo>
                    <a:pt x="826122" y="492379"/>
                  </a:lnTo>
                  <a:lnTo>
                    <a:pt x="898613" y="492379"/>
                  </a:lnTo>
                  <a:lnTo>
                    <a:pt x="898613" y="489839"/>
                  </a:lnTo>
                  <a:lnTo>
                    <a:pt x="824153" y="489839"/>
                  </a:lnTo>
                  <a:lnTo>
                    <a:pt x="824153" y="492379"/>
                  </a:lnTo>
                  <a:lnTo>
                    <a:pt x="824153" y="536829"/>
                  </a:lnTo>
                  <a:lnTo>
                    <a:pt x="788746" y="536829"/>
                  </a:lnTo>
                  <a:lnTo>
                    <a:pt x="788746" y="539369"/>
                  </a:lnTo>
                  <a:lnTo>
                    <a:pt x="788746" y="585089"/>
                  </a:lnTo>
                  <a:lnTo>
                    <a:pt x="749681" y="585089"/>
                  </a:lnTo>
                  <a:lnTo>
                    <a:pt x="749681" y="587629"/>
                  </a:lnTo>
                  <a:lnTo>
                    <a:pt x="749681" y="632079"/>
                  </a:lnTo>
                  <a:lnTo>
                    <a:pt x="714286" y="632079"/>
                  </a:lnTo>
                  <a:lnTo>
                    <a:pt x="714286" y="634619"/>
                  </a:lnTo>
                  <a:lnTo>
                    <a:pt x="714286" y="680339"/>
                  </a:lnTo>
                  <a:lnTo>
                    <a:pt x="641781" y="680339"/>
                  </a:lnTo>
                  <a:lnTo>
                    <a:pt x="641781" y="634619"/>
                  </a:lnTo>
                  <a:lnTo>
                    <a:pt x="714286" y="634619"/>
                  </a:lnTo>
                  <a:lnTo>
                    <a:pt x="714286" y="632079"/>
                  </a:lnTo>
                  <a:lnTo>
                    <a:pt x="677176" y="632079"/>
                  </a:lnTo>
                  <a:lnTo>
                    <a:pt x="677176" y="586359"/>
                  </a:lnTo>
                  <a:lnTo>
                    <a:pt x="749681" y="587629"/>
                  </a:lnTo>
                  <a:lnTo>
                    <a:pt x="749681" y="585089"/>
                  </a:lnTo>
                  <a:lnTo>
                    <a:pt x="716241" y="585089"/>
                  </a:lnTo>
                  <a:lnTo>
                    <a:pt x="716241" y="539369"/>
                  </a:lnTo>
                  <a:lnTo>
                    <a:pt x="788746" y="539369"/>
                  </a:lnTo>
                  <a:lnTo>
                    <a:pt x="788746" y="536829"/>
                  </a:lnTo>
                  <a:lnTo>
                    <a:pt x="751649" y="536829"/>
                  </a:lnTo>
                  <a:lnTo>
                    <a:pt x="751649" y="492379"/>
                  </a:lnTo>
                  <a:lnTo>
                    <a:pt x="824153" y="492379"/>
                  </a:lnTo>
                  <a:lnTo>
                    <a:pt x="824153" y="489839"/>
                  </a:lnTo>
                  <a:lnTo>
                    <a:pt x="749681" y="489839"/>
                  </a:lnTo>
                  <a:lnTo>
                    <a:pt x="749681" y="492379"/>
                  </a:lnTo>
                  <a:lnTo>
                    <a:pt x="749681" y="536829"/>
                  </a:lnTo>
                  <a:lnTo>
                    <a:pt x="714375" y="536829"/>
                  </a:lnTo>
                  <a:lnTo>
                    <a:pt x="714375" y="539369"/>
                  </a:lnTo>
                  <a:lnTo>
                    <a:pt x="714375" y="585089"/>
                  </a:lnTo>
                  <a:lnTo>
                    <a:pt x="675220" y="585089"/>
                  </a:lnTo>
                  <a:lnTo>
                    <a:pt x="675220" y="586359"/>
                  </a:lnTo>
                  <a:lnTo>
                    <a:pt x="675220" y="632079"/>
                  </a:lnTo>
                  <a:lnTo>
                    <a:pt x="639826" y="632079"/>
                  </a:lnTo>
                  <a:lnTo>
                    <a:pt x="639826" y="634619"/>
                  </a:lnTo>
                  <a:lnTo>
                    <a:pt x="639826" y="680339"/>
                  </a:lnTo>
                  <a:lnTo>
                    <a:pt x="567321" y="680339"/>
                  </a:lnTo>
                  <a:lnTo>
                    <a:pt x="567321" y="634619"/>
                  </a:lnTo>
                  <a:lnTo>
                    <a:pt x="639826" y="634619"/>
                  </a:lnTo>
                  <a:lnTo>
                    <a:pt x="639826" y="632079"/>
                  </a:lnTo>
                  <a:lnTo>
                    <a:pt x="602716" y="632079"/>
                  </a:lnTo>
                  <a:lnTo>
                    <a:pt x="602716" y="587629"/>
                  </a:lnTo>
                  <a:lnTo>
                    <a:pt x="675220" y="586359"/>
                  </a:lnTo>
                  <a:lnTo>
                    <a:pt x="675220" y="585089"/>
                  </a:lnTo>
                  <a:lnTo>
                    <a:pt x="641781" y="585089"/>
                  </a:lnTo>
                  <a:lnTo>
                    <a:pt x="641781" y="539369"/>
                  </a:lnTo>
                  <a:lnTo>
                    <a:pt x="714375" y="539369"/>
                  </a:lnTo>
                  <a:lnTo>
                    <a:pt x="714375" y="536829"/>
                  </a:lnTo>
                  <a:lnTo>
                    <a:pt x="677176" y="536829"/>
                  </a:lnTo>
                  <a:lnTo>
                    <a:pt x="677176" y="492379"/>
                  </a:lnTo>
                  <a:lnTo>
                    <a:pt x="749681" y="492379"/>
                  </a:lnTo>
                  <a:lnTo>
                    <a:pt x="749681" y="489839"/>
                  </a:lnTo>
                  <a:lnTo>
                    <a:pt x="675220" y="489839"/>
                  </a:lnTo>
                  <a:lnTo>
                    <a:pt x="675220" y="492379"/>
                  </a:lnTo>
                  <a:lnTo>
                    <a:pt x="675220" y="536829"/>
                  </a:lnTo>
                  <a:lnTo>
                    <a:pt x="639826" y="536829"/>
                  </a:lnTo>
                  <a:lnTo>
                    <a:pt x="639826" y="539369"/>
                  </a:lnTo>
                  <a:lnTo>
                    <a:pt x="639826" y="585089"/>
                  </a:lnTo>
                  <a:lnTo>
                    <a:pt x="600760" y="585089"/>
                  </a:lnTo>
                  <a:lnTo>
                    <a:pt x="600760" y="587629"/>
                  </a:lnTo>
                  <a:lnTo>
                    <a:pt x="600760" y="632079"/>
                  </a:lnTo>
                  <a:lnTo>
                    <a:pt x="565353" y="632079"/>
                  </a:lnTo>
                  <a:lnTo>
                    <a:pt x="565353" y="634619"/>
                  </a:lnTo>
                  <a:lnTo>
                    <a:pt x="565353" y="680339"/>
                  </a:lnTo>
                  <a:lnTo>
                    <a:pt x="492848" y="680339"/>
                  </a:lnTo>
                  <a:lnTo>
                    <a:pt x="492848" y="680097"/>
                  </a:lnTo>
                  <a:lnTo>
                    <a:pt x="492848" y="634619"/>
                  </a:lnTo>
                  <a:lnTo>
                    <a:pt x="565353" y="634619"/>
                  </a:lnTo>
                  <a:lnTo>
                    <a:pt x="565353" y="632079"/>
                  </a:lnTo>
                  <a:lnTo>
                    <a:pt x="528256" y="632079"/>
                  </a:lnTo>
                  <a:lnTo>
                    <a:pt x="528256" y="587629"/>
                  </a:lnTo>
                  <a:lnTo>
                    <a:pt x="600760" y="587629"/>
                  </a:lnTo>
                  <a:lnTo>
                    <a:pt x="600760" y="585089"/>
                  </a:lnTo>
                  <a:lnTo>
                    <a:pt x="567321" y="585089"/>
                  </a:lnTo>
                  <a:lnTo>
                    <a:pt x="567321" y="539369"/>
                  </a:lnTo>
                  <a:lnTo>
                    <a:pt x="639826" y="539369"/>
                  </a:lnTo>
                  <a:lnTo>
                    <a:pt x="639826" y="536829"/>
                  </a:lnTo>
                  <a:lnTo>
                    <a:pt x="602716" y="536829"/>
                  </a:lnTo>
                  <a:lnTo>
                    <a:pt x="602716" y="492379"/>
                  </a:lnTo>
                  <a:lnTo>
                    <a:pt x="675220" y="492379"/>
                  </a:lnTo>
                  <a:lnTo>
                    <a:pt x="675220" y="489839"/>
                  </a:lnTo>
                  <a:lnTo>
                    <a:pt x="600760" y="489839"/>
                  </a:lnTo>
                  <a:lnTo>
                    <a:pt x="600760" y="492379"/>
                  </a:lnTo>
                  <a:lnTo>
                    <a:pt x="600760" y="536829"/>
                  </a:lnTo>
                  <a:lnTo>
                    <a:pt x="565353" y="536829"/>
                  </a:lnTo>
                  <a:lnTo>
                    <a:pt x="565353" y="539369"/>
                  </a:lnTo>
                  <a:lnTo>
                    <a:pt x="565353" y="585089"/>
                  </a:lnTo>
                  <a:lnTo>
                    <a:pt x="526288" y="585089"/>
                  </a:lnTo>
                  <a:lnTo>
                    <a:pt x="526288" y="587629"/>
                  </a:lnTo>
                  <a:lnTo>
                    <a:pt x="526288" y="632079"/>
                  </a:lnTo>
                  <a:lnTo>
                    <a:pt x="490982" y="632079"/>
                  </a:lnTo>
                  <a:lnTo>
                    <a:pt x="490982" y="634619"/>
                  </a:lnTo>
                  <a:lnTo>
                    <a:pt x="490982" y="679665"/>
                  </a:lnTo>
                  <a:lnTo>
                    <a:pt x="419481" y="679665"/>
                  </a:lnTo>
                  <a:lnTo>
                    <a:pt x="419481" y="633996"/>
                  </a:lnTo>
                  <a:lnTo>
                    <a:pt x="451916" y="633996"/>
                  </a:lnTo>
                  <a:lnTo>
                    <a:pt x="451916" y="634619"/>
                  </a:lnTo>
                  <a:lnTo>
                    <a:pt x="490982" y="634619"/>
                  </a:lnTo>
                  <a:lnTo>
                    <a:pt x="490982" y="632079"/>
                  </a:lnTo>
                  <a:lnTo>
                    <a:pt x="453783" y="632079"/>
                  </a:lnTo>
                  <a:lnTo>
                    <a:pt x="453783" y="586359"/>
                  </a:lnTo>
                  <a:lnTo>
                    <a:pt x="526288" y="587629"/>
                  </a:lnTo>
                  <a:lnTo>
                    <a:pt x="526288" y="585089"/>
                  </a:lnTo>
                  <a:lnTo>
                    <a:pt x="492848" y="585089"/>
                  </a:lnTo>
                  <a:lnTo>
                    <a:pt x="492848" y="539369"/>
                  </a:lnTo>
                  <a:lnTo>
                    <a:pt x="565353" y="539369"/>
                  </a:lnTo>
                  <a:lnTo>
                    <a:pt x="565353" y="536829"/>
                  </a:lnTo>
                  <a:lnTo>
                    <a:pt x="528256" y="536829"/>
                  </a:lnTo>
                  <a:lnTo>
                    <a:pt x="528256" y="492379"/>
                  </a:lnTo>
                  <a:lnTo>
                    <a:pt x="600760" y="492379"/>
                  </a:lnTo>
                  <a:lnTo>
                    <a:pt x="600760" y="489839"/>
                  </a:lnTo>
                  <a:lnTo>
                    <a:pt x="526288" y="489839"/>
                  </a:lnTo>
                  <a:lnTo>
                    <a:pt x="526288" y="492379"/>
                  </a:lnTo>
                  <a:lnTo>
                    <a:pt x="526288" y="536829"/>
                  </a:lnTo>
                  <a:lnTo>
                    <a:pt x="490982" y="536829"/>
                  </a:lnTo>
                  <a:lnTo>
                    <a:pt x="490982" y="539369"/>
                  </a:lnTo>
                  <a:lnTo>
                    <a:pt x="490982" y="585089"/>
                  </a:lnTo>
                  <a:lnTo>
                    <a:pt x="453669" y="585089"/>
                  </a:lnTo>
                  <a:lnTo>
                    <a:pt x="453669" y="584873"/>
                  </a:lnTo>
                  <a:lnTo>
                    <a:pt x="453313" y="584504"/>
                  </a:lnTo>
                  <a:lnTo>
                    <a:pt x="453059" y="584415"/>
                  </a:lnTo>
                  <a:lnTo>
                    <a:pt x="451827" y="584415"/>
                  </a:lnTo>
                  <a:lnTo>
                    <a:pt x="451827" y="586371"/>
                  </a:lnTo>
                  <a:lnTo>
                    <a:pt x="451827" y="632040"/>
                  </a:lnTo>
                  <a:lnTo>
                    <a:pt x="417525" y="632028"/>
                  </a:lnTo>
                  <a:lnTo>
                    <a:pt x="417525" y="633996"/>
                  </a:lnTo>
                  <a:lnTo>
                    <a:pt x="417525" y="679653"/>
                  </a:lnTo>
                  <a:lnTo>
                    <a:pt x="345020" y="679653"/>
                  </a:lnTo>
                  <a:lnTo>
                    <a:pt x="345020" y="633996"/>
                  </a:lnTo>
                  <a:lnTo>
                    <a:pt x="417525" y="633996"/>
                  </a:lnTo>
                  <a:lnTo>
                    <a:pt x="417525" y="632028"/>
                  </a:lnTo>
                  <a:lnTo>
                    <a:pt x="380428" y="632028"/>
                  </a:lnTo>
                  <a:lnTo>
                    <a:pt x="380428" y="586371"/>
                  </a:lnTo>
                  <a:lnTo>
                    <a:pt x="451827" y="586371"/>
                  </a:lnTo>
                  <a:lnTo>
                    <a:pt x="451827" y="584415"/>
                  </a:lnTo>
                  <a:lnTo>
                    <a:pt x="419481" y="584415"/>
                  </a:lnTo>
                  <a:lnTo>
                    <a:pt x="419481" y="539369"/>
                  </a:lnTo>
                  <a:lnTo>
                    <a:pt x="490982" y="539369"/>
                  </a:lnTo>
                  <a:lnTo>
                    <a:pt x="490982" y="536829"/>
                  </a:lnTo>
                  <a:lnTo>
                    <a:pt x="453783" y="536829"/>
                  </a:lnTo>
                  <a:lnTo>
                    <a:pt x="453783" y="492379"/>
                  </a:lnTo>
                  <a:lnTo>
                    <a:pt x="526288" y="492379"/>
                  </a:lnTo>
                  <a:lnTo>
                    <a:pt x="526288" y="489839"/>
                  </a:lnTo>
                  <a:lnTo>
                    <a:pt x="453682" y="489839"/>
                  </a:lnTo>
                  <a:lnTo>
                    <a:pt x="453682" y="489635"/>
                  </a:lnTo>
                  <a:lnTo>
                    <a:pt x="453313" y="489267"/>
                  </a:lnTo>
                  <a:lnTo>
                    <a:pt x="453059" y="489165"/>
                  </a:lnTo>
                  <a:lnTo>
                    <a:pt x="451827" y="489165"/>
                  </a:lnTo>
                  <a:lnTo>
                    <a:pt x="451827" y="491121"/>
                  </a:lnTo>
                  <a:lnTo>
                    <a:pt x="451827" y="536790"/>
                  </a:lnTo>
                  <a:lnTo>
                    <a:pt x="417525" y="536765"/>
                  </a:lnTo>
                  <a:lnTo>
                    <a:pt x="417525" y="539369"/>
                  </a:lnTo>
                  <a:lnTo>
                    <a:pt x="417525" y="584403"/>
                  </a:lnTo>
                  <a:lnTo>
                    <a:pt x="378472" y="584403"/>
                  </a:lnTo>
                  <a:lnTo>
                    <a:pt x="378472" y="586371"/>
                  </a:lnTo>
                  <a:lnTo>
                    <a:pt x="378472" y="632028"/>
                  </a:lnTo>
                  <a:lnTo>
                    <a:pt x="343065" y="632028"/>
                  </a:lnTo>
                  <a:lnTo>
                    <a:pt x="343065" y="633996"/>
                  </a:lnTo>
                  <a:lnTo>
                    <a:pt x="343065" y="679653"/>
                  </a:lnTo>
                  <a:lnTo>
                    <a:pt x="270560" y="679653"/>
                  </a:lnTo>
                  <a:lnTo>
                    <a:pt x="270560" y="634619"/>
                  </a:lnTo>
                  <a:lnTo>
                    <a:pt x="305854" y="634619"/>
                  </a:lnTo>
                  <a:lnTo>
                    <a:pt x="305854" y="633996"/>
                  </a:lnTo>
                  <a:lnTo>
                    <a:pt x="343065" y="633996"/>
                  </a:lnTo>
                  <a:lnTo>
                    <a:pt x="343065" y="632028"/>
                  </a:lnTo>
                  <a:lnTo>
                    <a:pt x="305968" y="632028"/>
                  </a:lnTo>
                  <a:lnTo>
                    <a:pt x="305968" y="586371"/>
                  </a:lnTo>
                  <a:lnTo>
                    <a:pt x="378472" y="586371"/>
                  </a:lnTo>
                  <a:lnTo>
                    <a:pt x="378472" y="584403"/>
                  </a:lnTo>
                  <a:lnTo>
                    <a:pt x="345020" y="584403"/>
                  </a:lnTo>
                  <a:lnTo>
                    <a:pt x="345020" y="539369"/>
                  </a:lnTo>
                  <a:lnTo>
                    <a:pt x="417525" y="539369"/>
                  </a:lnTo>
                  <a:lnTo>
                    <a:pt x="417525" y="536765"/>
                  </a:lnTo>
                  <a:lnTo>
                    <a:pt x="380428" y="536765"/>
                  </a:lnTo>
                  <a:lnTo>
                    <a:pt x="380428" y="492379"/>
                  </a:lnTo>
                  <a:lnTo>
                    <a:pt x="451104" y="491121"/>
                  </a:lnTo>
                  <a:lnTo>
                    <a:pt x="451827" y="491121"/>
                  </a:lnTo>
                  <a:lnTo>
                    <a:pt x="451827" y="489165"/>
                  </a:lnTo>
                  <a:lnTo>
                    <a:pt x="379196" y="489165"/>
                  </a:lnTo>
                  <a:lnTo>
                    <a:pt x="378942" y="489267"/>
                  </a:lnTo>
                  <a:lnTo>
                    <a:pt x="378587" y="489635"/>
                  </a:lnTo>
                  <a:lnTo>
                    <a:pt x="378587" y="489839"/>
                  </a:lnTo>
                  <a:lnTo>
                    <a:pt x="378472" y="492379"/>
                  </a:lnTo>
                  <a:lnTo>
                    <a:pt x="378472" y="536765"/>
                  </a:lnTo>
                  <a:lnTo>
                    <a:pt x="343789" y="536765"/>
                  </a:lnTo>
                  <a:lnTo>
                    <a:pt x="343636" y="536829"/>
                  </a:lnTo>
                  <a:lnTo>
                    <a:pt x="343154" y="536829"/>
                  </a:lnTo>
                  <a:lnTo>
                    <a:pt x="343154" y="539369"/>
                  </a:lnTo>
                  <a:lnTo>
                    <a:pt x="343154" y="584403"/>
                  </a:lnTo>
                  <a:lnTo>
                    <a:pt x="304723" y="584403"/>
                  </a:lnTo>
                  <a:lnTo>
                    <a:pt x="304469" y="584504"/>
                  </a:lnTo>
                  <a:lnTo>
                    <a:pt x="304101" y="584873"/>
                  </a:lnTo>
                  <a:lnTo>
                    <a:pt x="304101" y="585089"/>
                  </a:lnTo>
                  <a:lnTo>
                    <a:pt x="303999" y="586359"/>
                  </a:lnTo>
                  <a:lnTo>
                    <a:pt x="303999" y="632028"/>
                  </a:lnTo>
                  <a:lnTo>
                    <a:pt x="268605" y="632028"/>
                  </a:lnTo>
                  <a:lnTo>
                    <a:pt x="268605" y="634619"/>
                  </a:lnTo>
                  <a:lnTo>
                    <a:pt x="268605" y="679653"/>
                  </a:lnTo>
                  <a:lnTo>
                    <a:pt x="196088" y="679653"/>
                  </a:lnTo>
                  <a:lnTo>
                    <a:pt x="196088" y="634619"/>
                  </a:lnTo>
                  <a:lnTo>
                    <a:pt x="268605" y="634619"/>
                  </a:lnTo>
                  <a:lnTo>
                    <a:pt x="268605" y="632028"/>
                  </a:lnTo>
                  <a:lnTo>
                    <a:pt x="231495" y="632028"/>
                  </a:lnTo>
                  <a:lnTo>
                    <a:pt x="231495" y="587629"/>
                  </a:lnTo>
                  <a:lnTo>
                    <a:pt x="303999" y="586359"/>
                  </a:lnTo>
                  <a:lnTo>
                    <a:pt x="303999" y="585089"/>
                  </a:lnTo>
                  <a:lnTo>
                    <a:pt x="270548" y="585089"/>
                  </a:lnTo>
                  <a:lnTo>
                    <a:pt x="270548" y="539369"/>
                  </a:lnTo>
                  <a:lnTo>
                    <a:pt x="343154" y="539369"/>
                  </a:lnTo>
                  <a:lnTo>
                    <a:pt x="343154" y="536829"/>
                  </a:lnTo>
                  <a:lnTo>
                    <a:pt x="305968" y="536829"/>
                  </a:lnTo>
                  <a:lnTo>
                    <a:pt x="305968" y="492379"/>
                  </a:lnTo>
                  <a:lnTo>
                    <a:pt x="378472" y="492379"/>
                  </a:lnTo>
                  <a:lnTo>
                    <a:pt x="378472" y="489839"/>
                  </a:lnTo>
                  <a:lnTo>
                    <a:pt x="303999" y="489839"/>
                  </a:lnTo>
                  <a:lnTo>
                    <a:pt x="303999" y="492379"/>
                  </a:lnTo>
                  <a:lnTo>
                    <a:pt x="303999" y="536829"/>
                  </a:lnTo>
                  <a:lnTo>
                    <a:pt x="268605" y="536829"/>
                  </a:lnTo>
                  <a:lnTo>
                    <a:pt x="268605" y="539369"/>
                  </a:lnTo>
                  <a:lnTo>
                    <a:pt x="268605" y="585089"/>
                  </a:lnTo>
                  <a:lnTo>
                    <a:pt x="229539" y="585089"/>
                  </a:lnTo>
                  <a:lnTo>
                    <a:pt x="229539" y="587629"/>
                  </a:lnTo>
                  <a:lnTo>
                    <a:pt x="229539" y="632028"/>
                  </a:lnTo>
                  <a:lnTo>
                    <a:pt x="194132" y="632028"/>
                  </a:lnTo>
                  <a:lnTo>
                    <a:pt x="194132" y="634619"/>
                  </a:lnTo>
                  <a:lnTo>
                    <a:pt x="194132" y="679653"/>
                  </a:lnTo>
                  <a:lnTo>
                    <a:pt x="121627" y="679653"/>
                  </a:lnTo>
                  <a:lnTo>
                    <a:pt x="121627" y="634619"/>
                  </a:lnTo>
                  <a:lnTo>
                    <a:pt x="194132" y="634619"/>
                  </a:lnTo>
                  <a:lnTo>
                    <a:pt x="194132" y="632028"/>
                  </a:lnTo>
                  <a:lnTo>
                    <a:pt x="157035" y="632028"/>
                  </a:lnTo>
                  <a:lnTo>
                    <a:pt x="157035" y="587629"/>
                  </a:lnTo>
                  <a:lnTo>
                    <a:pt x="229539" y="587629"/>
                  </a:lnTo>
                  <a:lnTo>
                    <a:pt x="229539" y="585089"/>
                  </a:lnTo>
                  <a:lnTo>
                    <a:pt x="196088" y="585089"/>
                  </a:lnTo>
                  <a:lnTo>
                    <a:pt x="196088" y="539369"/>
                  </a:lnTo>
                  <a:lnTo>
                    <a:pt x="268605" y="539369"/>
                  </a:lnTo>
                  <a:lnTo>
                    <a:pt x="268605" y="536829"/>
                  </a:lnTo>
                  <a:lnTo>
                    <a:pt x="231495" y="536829"/>
                  </a:lnTo>
                  <a:lnTo>
                    <a:pt x="231495" y="492379"/>
                  </a:lnTo>
                  <a:lnTo>
                    <a:pt x="303999" y="492379"/>
                  </a:lnTo>
                  <a:lnTo>
                    <a:pt x="303999" y="489839"/>
                  </a:lnTo>
                  <a:lnTo>
                    <a:pt x="229539" y="489839"/>
                  </a:lnTo>
                  <a:lnTo>
                    <a:pt x="229539" y="492379"/>
                  </a:lnTo>
                  <a:lnTo>
                    <a:pt x="229539" y="536829"/>
                  </a:lnTo>
                  <a:lnTo>
                    <a:pt x="194132" y="536829"/>
                  </a:lnTo>
                  <a:lnTo>
                    <a:pt x="194132" y="539369"/>
                  </a:lnTo>
                  <a:lnTo>
                    <a:pt x="194132" y="585089"/>
                  </a:lnTo>
                  <a:lnTo>
                    <a:pt x="155067" y="585089"/>
                  </a:lnTo>
                  <a:lnTo>
                    <a:pt x="155067" y="587629"/>
                  </a:lnTo>
                  <a:lnTo>
                    <a:pt x="155067" y="632028"/>
                  </a:lnTo>
                  <a:lnTo>
                    <a:pt x="119672" y="632028"/>
                  </a:lnTo>
                  <a:lnTo>
                    <a:pt x="119672" y="634619"/>
                  </a:lnTo>
                  <a:lnTo>
                    <a:pt x="119672" y="679653"/>
                  </a:lnTo>
                  <a:lnTo>
                    <a:pt x="47167" y="679653"/>
                  </a:lnTo>
                  <a:lnTo>
                    <a:pt x="47167" y="634619"/>
                  </a:lnTo>
                  <a:lnTo>
                    <a:pt x="119672" y="634619"/>
                  </a:lnTo>
                  <a:lnTo>
                    <a:pt x="119672" y="632028"/>
                  </a:lnTo>
                  <a:lnTo>
                    <a:pt x="82562" y="632028"/>
                  </a:lnTo>
                  <a:lnTo>
                    <a:pt x="82562" y="586359"/>
                  </a:lnTo>
                  <a:lnTo>
                    <a:pt x="155067" y="587629"/>
                  </a:lnTo>
                  <a:lnTo>
                    <a:pt x="155067" y="585089"/>
                  </a:lnTo>
                  <a:lnTo>
                    <a:pt x="121627" y="585089"/>
                  </a:lnTo>
                  <a:lnTo>
                    <a:pt x="121627" y="539369"/>
                  </a:lnTo>
                  <a:lnTo>
                    <a:pt x="194132" y="539369"/>
                  </a:lnTo>
                  <a:lnTo>
                    <a:pt x="194132" y="536829"/>
                  </a:lnTo>
                  <a:lnTo>
                    <a:pt x="157035" y="536829"/>
                  </a:lnTo>
                  <a:lnTo>
                    <a:pt x="157035" y="492379"/>
                  </a:lnTo>
                  <a:lnTo>
                    <a:pt x="229539" y="492379"/>
                  </a:lnTo>
                  <a:lnTo>
                    <a:pt x="229539" y="489839"/>
                  </a:lnTo>
                  <a:lnTo>
                    <a:pt x="155067" y="489839"/>
                  </a:lnTo>
                  <a:lnTo>
                    <a:pt x="155067" y="492379"/>
                  </a:lnTo>
                  <a:lnTo>
                    <a:pt x="155067" y="536829"/>
                  </a:lnTo>
                  <a:lnTo>
                    <a:pt x="119761" y="536829"/>
                  </a:lnTo>
                  <a:lnTo>
                    <a:pt x="119761" y="539369"/>
                  </a:lnTo>
                  <a:lnTo>
                    <a:pt x="119761" y="585089"/>
                  </a:lnTo>
                  <a:lnTo>
                    <a:pt x="80606" y="585089"/>
                  </a:lnTo>
                  <a:lnTo>
                    <a:pt x="80606" y="586359"/>
                  </a:lnTo>
                  <a:lnTo>
                    <a:pt x="80606" y="632028"/>
                  </a:lnTo>
                  <a:lnTo>
                    <a:pt x="8102" y="632028"/>
                  </a:lnTo>
                  <a:lnTo>
                    <a:pt x="8102" y="587629"/>
                  </a:lnTo>
                  <a:lnTo>
                    <a:pt x="80606" y="586359"/>
                  </a:lnTo>
                  <a:lnTo>
                    <a:pt x="80606" y="585089"/>
                  </a:lnTo>
                  <a:lnTo>
                    <a:pt x="47155" y="585089"/>
                  </a:lnTo>
                  <a:lnTo>
                    <a:pt x="47053" y="539369"/>
                  </a:lnTo>
                  <a:lnTo>
                    <a:pt x="119761" y="539369"/>
                  </a:lnTo>
                  <a:lnTo>
                    <a:pt x="119761" y="536829"/>
                  </a:lnTo>
                  <a:lnTo>
                    <a:pt x="82562" y="536829"/>
                  </a:lnTo>
                  <a:lnTo>
                    <a:pt x="82562" y="492379"/>
                  </a:lnTo>
                  <a:lnTo>
                    <a:pt x="155067" y="492379"/>
                  </a:lnTo>
                  <a:lnTo>
                    <a:pt x="155067" y="489839"/>
                  </a:lnTo>
                  <a:lnTo>
                    <a:pt x="80606" y="489839"/>
                  </a:lnTo>
                  <a:lnTo>
                    <a:pt x="80606" y="492379"/>
                  </a:lnTo>
                  <a:lnTo>
                    <a:pt x="80606" y="536829"/>
                  </a:lnTo>
                  <a:lnTo>
                    <a:pt x="8102" y="536829"/>
                  </a:lnTo>
                  <a:lnTo>
                    <a:pt x="8102" y="492379"/>
                  </a:lnTo>
                  <a:lnTo>
                    <a:pt x="80606" y="492379"/>
                  </a:lnTo>
                  <a:lnTo>
                    <a:pt x="80606" y="489839"/>
                  </a:lnTo>
                  <a:lnTo>
                    <a:pt x="0" y="489839"/>
                  </a:lnTo>
                  <a:lnTo>
                    <a:pt x="0" y="492379"/>
                  </a:lnTo>
                  <a:lnTo>
                    <a:pt x="6134" y="492379"/>
                  </a:lnTo>
                  <a:lnTo>
                    <a:pt x="6134" y="536829"/>
                  </a:lnTo>
                  <a:lnTo>
                    <a:pt x="0" y="536829"/>
                  </a:lnTo>
                  <a:lnTo>
                    <a:pt x="0" y="539369"/>
                  </a:lnTo>
                  <a:lnTo>
                    <a:pt x="45199" y="539369"/>
                  </a:lnTo>
                  <a:lnTo>
                    <a:pt x="45199" y="585089"/>
                  </a:lnTo>
                  <a:lnTo>
                    <a:pt x="0" y="585089"/>
                  </a:lnTo>
                  <a:lnTo>
                    <a:pt x="0" y="586359"/>
                  </a:lnTo>
                  <a:lnTo>
                    <a:pt x="6134" y="587629"/>
                  </a:lnTo>
                  <a:lnTo>
                    <a:pt x="6134" y="632028"/>
                  </a:lnTo>
                  <a:lnTo>
                    <a:pt x="0" y="632028"/>
                  </a:lnTo>
                  <a:lnTo>
                    <a:pt x="0" y="633996"/>
                  </a:lnTo>
                  <a:lnTo>
                    <a:pt x="0" y="634619"/>
                  </a:lnTo>
                  <a:lnTo>
                    <a:pt x="45199" y="634619"/>
                  </a:lnTo>
                  <a:lnTo>
                    <a:pt x="45199" y="679653"/>
                  </a:lnTo>
                  <a:lnTo>
                    <a:pt x="0" y="679653"/>
                  </a:lnTo>
                  <a:lnTo>
                    <a:pt x="0" y="681621"/>
                  </a:lnTo>
                  <a:lnTo>
                    <a:pt x="492404" y="681621"/>
                  </a:lnTo>
                  <a:lnTo>
                    <a:pt x="1012151" y="681609"/>
                  </a:lnTo>
                  <a:lnTo>
                    <a:pt x="1012151" y="684098"/>
                  </a:lnTo>
                  <a:lnTo>
                    <a:pt x="1012596" y="686993"/>
                  </a:lnTo>
                  <a:lnTo>
                    <a:pt x="1087031" y="686993"/>
                  </a:lnTo>
                  <a:lnTo>
                    <a:pt x="1087475" y="684098"/>
                  </a:lnTo>
                  <a:lnTo>
                    <a:pt x="1087475" y="681609"/>
                  </a:lnTo>
                  <a:lnTo>
                    <a:pt x="1607185" y="681609"/>
                  </a:lnTo>
                  <a:lnTo>
                    <a:pt x="1642300" y="681621"/>
                  </a:lnTo>
                  <a:lnTo>
                    <a:pt x="1642554" y="681532"/>
                  </a:lnTo>
                  <a:lnTo>
                    <a:pt x="1642910" y="681177"/>
                  </a:lnTo>
                  <a:lnTo>
                    <a:pt x="1643024" y="632472"/>
                  </a:lnTo>
                  <a:lnTo>
                    <a:pt x="1642910" y="587387"/>
                  </a:lnTo>
                  <a:lnTo>
                    <a:pt x="1645526" y="587387"/>
                  </a:lnTo>
                  <a:lnTo>
                    <a:pt x="1648396" y="586943"/>
                  </a:lnTo>
                  <a:lnTo>
                    <a:pt x="1648396" y="537222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0" y="5855109"/>
              <a:ext cx="1674495" cy="45085"/>
            </a:xfrm>
            <a:custGeom>
              <a:avLst/>
              <a:gdLst/>
              <a:ahLst/>
              <a:cxnLst/>
              <a:rect l="l" t="t" r="r" b="b"/>
              <a:pathLst>
                <a:path w="1674495" h="45085">
                  <a:moveTo>
                    <a:pt x="0" y="0"/>
                  </a:moveTo>
                  <a:lnTo>
                    <a:pt x="0" y="44626"/>
                  </a:lnTo>
                  <a:lnTo>
                    <a:pt x="1644812" y="44882"/>
                  </a:lnTo>
                  <a:lnTo>
                    <a:pt x="1654413" y="43128"/>
                  </a:lnTo>
                  <a:lnTo>
                    <a:pt x="1663848" y="38343"/>
                  </a:lnTo>
                  <a:lnTo>
                    <a:pt x="1671036" y="31247"/>
                  </a:lnTo>
                  <a:lnTo>
                    <a:pt x="1673895" y="22556"/>
                  </a:lnTo>
                  <a:lnTo>
                    <a:pt x="1671036" y="13875"/>
                  </a:lnTo>
                  <a:lnTo>
                    <a:pt x="1663848" y="6787"/>
                  </a:lnTo>
                  <a:lnTo>
                    <a:pt x="1654413" y="2007"/>
                  </a:lnTo>
                  <a:lnTo>
                    <a:pt x="1644812" y="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0" y="5855035"/>
              <a:ext cx="1674495" cy="23495"/>
            </a:xfrm>
            <a:custGeom>
              <a:avLst/>
              <a:gdLst/>
              <a:ahLst/>
              <a:cxnLst/>
              <a:rect l="l" t="t" r="r" b="b"/>
              <a:pathLst>
                <a:path w="1674495" h="23495">
                  <a:moveTo>
                    <a:pt x="98113" y="0"/>
                  </a:moveTo>
                  <a:lnTo>
                    <a:pt x="0" y="0"/>
                  </a:lnTo>
                  <a:lnTo>
                    <a:pt x="0" y="22631"/>
                  </a:lnTo>
                  <a:lnTo>
                    <a:pt x="98113" y="22631"/>
                  </a:lnTo>
                  <a:lnTo>
                    <a:pt x="130345" y="22987"/>
                  </a:lnTo>
                  <a:lnTo>
                    <a:pt x="1673879" y="22987"/>
                  </a:lnTo>
                  <a:lnTo>
                    <a:pt x="1673904" y="22631"/>
                  </a:lnTo>
                  <a:lnTo>
                    <a:pt x="1670978" y="13948"/>
                  </a:lnTo>
                  <a:lnTo>
                    <a:pt x="1663641" y="6860"/>
                  </a:lnTo>
                  <a:lnTo>
                    <a:pt x="1654059" y="2081"/>
                  </a:lnTo>
                  <a:lnTo>
                    <a:pt x="1644388" y="329"/>
                  </a:lnTo>
                  <a:lnTo>
                    <a:pt x="130345" y="329"/>
                  </a:lnTo>
                  <a:lnTo>
                    <a:pt x="981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0" y="4541520"/>
              <a:ext cx="1623060" cy="861060"/>
            </a:xfrm>
            <a:custGeom>
              <a:avLst/>
              <a:gdLst/>
              <a:ahLst/>
              <a:cxnLst/>
              <a:rect l="l" t="t" r="r" b="b"/>
              <a:pathLst>
                <a:path w="1623060" h="861060">
                  <a:moveTo>
                    <a:pt x="1622882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0" y="861060"/>
                  </a:lnTo>
                  <a:lnTo>
                    <a:pt x="1621523" y="861060"/>
                  </a:lnTo>
                  <a:lnTo>
                    <a:pt x="1621523" y="857250"/>
                  </a:lnTo>
                  <a:lnTo>
                    <a:pt x="1622882" y="857250"/>
                  </a:lnTo>
                  <a:lnTo>
                    <a:pt x="1622882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331729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0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0" y="38227"/>
                  </a:lnTo>
                  <a:lnTo>
                    <a:pt x="104456" y="38227"/>
                  </a:lnTo>
                  <a:lnTo>
                    <a:pt x="107098" y="35584"/>
                  </a:lnTo>
                  <a:lnTo>
                    <a:pt x="107098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320153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56" y="0"/>
                  </a:moveTo>
                  <a:lnTo>
                    <a:pt x="14478" y="0"/>
                  </a:lnTo>
                  <a:lnTo>
                    <a:pt x="9600" y="4470"/>
                  </a:lnTo>
                  <a:lnTo>
                    <a:pt x="0" y="685291"/>
                  </a:lnTo>
                  <a:lnTo>
                    <a:pt x="4926" y="689927"/>
                  </a:lnTo>
                  <a:lnTo>
                    <a:pt x="39293" y="689927"/>
                  </a:lnTo>
                  <a:lnTo>
                    <a:pt x="34378" y="685291"/>
                  </a:lnTo>
                  <a:lnTo>
                    <a:pt x="43979" y="4470"/>
                  </a:lnTo>
                  <a:lnTo>
                    <a:pt x="4885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318770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22" y="685292"/>
                  </a:moveTo>
                  <a:lnTo>
                    <a:pt x="122021" y="4470"/>
                  </a:lnTo>
                  <a:lnTo>
                    <a:pt x="117144" y="0"/>
                  </a:lnTo>
                  <a:lnTo>
                    <a:pt x="50215" y="0"/>
                  </a:lnTo>
                  <a:lnTo>
                    <a:pt x="45339" y="4470"/>
                  </a:lnTo>
                  <a:lnTo>
                    <a:pt x="35737" y="685292"/>
                  </a:lnTo>
                  <a:lnTo>
                    <a:pt x="40665" y="689927"/>
                  </a:lnTo>
                  <a:lnTo>
                    <a:pt x="126707" y="689927"/>
                  </a:lnTo>
                  <a:lnTo>
                    <a:pt x="131622" y="685292"/>
                  </a:lnTo>
                  <a:close/>
                </a:path>
                <a:path w="133350" h="769620">
                  <a:moveTo>
                    <a:pt x="132981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81" y="769264"/>
                  </a:lnTo>
                  <a:lnTo>
                    <a:pt x="132981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326364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817" y="2540"/>
                  </a:moveTo>
                  <a:lnTo>
                    <a:pt x="1041" y="2540"/>
                  </a:lnTo>
                  <a:lnTo>
                    <a:pt x="104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43" y="16484"/>
                  </a:lnTo>
                  <a:lnTo>
                    <a:pt x="116243" y="13970"/>
                  </a:lnTo>
                  <a:lnTo>
                    <a:pt x="117817" y="13970"/>
                  </a:lnTo>
                  <a:lnTo>
                    <a:pt x="117817" y="2540"/>
                  </a:lnTo>
                  <a:close/>
                </a:path>
                <a:path w="118109" h="16510">
                  <a:moveTo>
                    <a:pt x="117817" y="228"/>
                  </a:moveTo>
                  <a:lnTo>
                    <a:pt x="115455" y="2514"/>
                  </a:lnTo>
                  <a:lnTo>
                    <a:pt x="117817" y="2514"/>
                  </a:lnTo>
                  <a:lnTo>
                    <a:pt x="117817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315112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29" y="58572"/>
                  </a:moveTo>
                  <a:lnTo>
                    <a:pt x="127838" y="55981"/>
                  </a:lnTo>
                  <a:lnTo>
                    <a:pt x="12471" y="55981"/>
                  </a:lnTo>
                  <a:lnTo>
                    <a:pt x="9880" y="58572"/>
                  </a:lnTo>
                  <a:lnTo>
                    <a:pt x="9880" y="65112"/>
                  </a:lnTo>
                  <a:lnTo>
                    <a:pt x="11239" y="66471"/>
                  </a:lnTo>
                  <a:lnTo>
                    <a:pt x="11252" y="73012"/>
                  </a:lnTo>
                  <a:lnTo>
                    <a:pt x="13614" y="75311"/>
                  </a:lnTo>
                  <a:lnTo>
                    <a:pt x="126707" y="75311"/>
                  </a:lnTo>
                  <a:lnTo>
                    <a:pt x="129070" y="73012"/>
                  </a:lnTo>
                  <a:lnTo>
                    <a:pt x="129070" y="66471"/>
                  </a:lnTo>
                  <a:lnTo>
                    <a:pt x="130429" y="65112"/>
                  </a:lnTo>
                  <a:lnTo>
                    <a:pt x="130429" y="58572"/>
                  </a:lnTo>
                  <a:close/>
                </a:path>
                <a:path w="140334" h="811529">
                  <a:moveTo>
                    <a:pt x="138214" y="798334"/>
                  </a:moveTo>
                  <a:lnTo>
                    <a:pt x="134620" y="794727"/>
                  </a:lnTo>
                  <a:lnTo>
                    <a:pt x="5727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27" y="810983"/>
                  </a:lnTo>
                  <a:lnTo>
                    <a:pt x="134620" y="810983"/>
                  </a:lnTo>
                  <a:lnTo>
                    <a:pt x="138214" y="807389"/>
                  </a:lnTo>
                  <a:lnTo>
                    <a:pt x="138214" y="798334"/>
                  </a:lnTo>
                  <a:close/>
                </a:path>
                <a:path w="140334" h="811529">
                  <a:moveTo>
                    <a:pt x="140322" y="2336"/>
                  </a:moveTo>
                  <a:lnTo>
                    <a:pt x="139115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62" y="23456"/>
                  </a:lnTo>
                  <a:lnTo>
                    <a:pt x="123659" y="23456"/>
                  </a:lnTo>
                  <a:lnTo>
                    <a:pt x="124421" y="23075"/>
                  </a:lnTo>
                  <a:lnTo>
                    <a:pt x="140322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321073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4" y="0"/>
                  </a:moveTo>
                  <a:lnTo>
                    <a:pt x="4457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57" y="24942"/>
                  </a:lnTo>
                  <a:lnTo>
                    <a:pt x="123964" y="24942"/>
                  </a:lnTo>
                  <a:lnTo>
                    <a:pt x="128422" y="20497"/>
                  </a:lnTo>
                  <a:lnTo>
                    <a:pt x="128422" y="4443"/>
                  </a:lnTo>
                  <a:lnTo>
                    <a:pt x="123964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317244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6" y="0"/>
                  </a:moveTo>
                  <a:lnTo>
                    <a:pt x="3593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3" y="16267"/>
                  </a:lnTo>
                  <a:lnTo>
                    <a:pt x="132486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0" y="4567618"/>
              <a:ext cx="76200" cy="835025"/>
            </a:xfrm>
            <a:custGeom>
              <a:avLst/>
              <a:gdLst/>
              <a:ahLst/>
              <a:cxnLst/>
              <a:rect l="l" t="t" r="r" b="b"/>
              <a:pathLst>
                <a:path w="76200" h="835025">
                  <a:moveTo>
                    <a:pt x="62661" y="2641"/>
                  </a:moveTo>
                  <a:lnTo>
                    <a:pt x="60020" y="0"/>
                  </a:lnTo>
                  <a:lnTo>
                    <a:pt x="0" y="0"/>
                  </a:lnTo>
                  <a:lnTo>
                    <a:pt x="0" y="38227"/>
                  </a:lnTo>
                  <a:lnTo>
                    <a:pt x="60020" y="38227"/>
                  </a:lnTo>
                  <a:lnTo>
                    <a:pt x="62661" y="35585"/>
                  </a:lnTo>
                  <a:lnTo>
                    <a:pt x="62661" y="2641"/>
                  </a:lnTo>
                  <a:close/>
                </a:path>
                <a:path w="76200" h="835025">
                  <a:moveTo>
                    <a:pt x="72161" y="749871"/>
                  </a:moveTo>
                  <a:lnTo>
                    <a:pt x="69430" y="749871"/>
                  </a:lnTo>
                  <a:lnTo>
                    <a:pt x="69430" y="69151"/>
                  </a:lnTo>
                  <a:lnTo>
                    <a:pt x="62052" y="69151"/>
                  </a:lnTo>
                  <a:lnTo>
                    <a:pt x="62052" y="65341"/>
                  </a:lnTo>
                  <a:lnTo>
                    <a:pt x="0" y="65341"/>
                  </a:lnTo>
                  <a:lnTo>
                    <a:pt x="0" y="69151"/>
                  </a:lnTo>
                  <a:lnTo>
                    <a:pt x="0" y="749871"/>
                  </a:lnTo>
                  <a:lnTo>
                    <a:pt x="0" y="754951"/>
                  </a:lnTo>
                  <a:lnTo>
                    <a:pt x="72161" y="754951"/>
                  </a:lnTo>
                  <a:lnTo>
                    <a:pt x="72161" y="749871"/>
                  </a:lnTo>
                  <a:close/>
                </a:path>
                <a:path w="76200" h="835025">
                  <a:moveTo>
                    <a:pt x="75603" y="786879"/>
                  </a:moveTo>
                  <a:lnTo>
                    <a:pt x="75247" y="786269"/>
                  </a:lnTo>
                  <a:lnTo>
                    <a:pt x="0" y="786269"/>
                  </a:lnTo>
                  <a:lnTo>
                    <a:pt x="0" y="834491"/>
                  </a:lnTo>
                  <a:lnTo>
                    <a:pt x="75247" y="834491"/>
                  </a:lnTo>
                  <a:lnTo>
                    <a:pt x="75603" y="833882"/>
                  </a:lnTo>
                  <a:lnTo>
                    <a:pt x="75603" y="786879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0" y="4620477"/>
              <a:ext cx="68580" cy="15875"/>
            </a:xfrm>
            <a:custGeom>
              <a:avLst/>
              <a:gdLst/>
              <a:ahLst/>
              <a:cxnLst/>
              <a:rect l="l" t="t" r="r" b="b"/>
              <a:pathLst>
                <a:path w="68580" h="15875">
                  <a:moveTo>
                    <a:pt x="68032" y="0"/>
                  </a:moveTo>
                  <a:lnTo>
                    <a:pt x="65669" y="2286"/>
                  </a:lnTo>
                  <a:lnTo>
                    <a:pt x="0" y="2286"/>
                  </a:lnTo>
                  <a:lnTo>
                    <a:pt x="0" y="15759"/>
                  </a:lnTo>
                  <a:lnTo>
                    <a:pt x="65669" y="15759"/>
                  </a:lnTo>
                  <a:lnTo>
                    <a:pt x="68032" y="13462"/>
                  </a:lnTo>
                  <a:lnTo>
                    <a:pt x="68032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0" y="4547463"/>
              <a:ext cx="79375" cy="811530"/>
            </a:xfrm>
            <a:custGeom>
              <a:avLst/>
              <a:gdLst/>
              <a:ahLst/>
              <a:cxnLst/>
              <a:rect l="l" t="t" r="r" b="b"/>
              <a:pathLst>
                <a:path w="79375" h="811529">
                  <a:moveTo>
                    <a:pt x="69380" y="58572"/>
                  </a:moveTo>
                  <a:lnTo>
                    <a:pt x="66802" y="55981"/>
                  </a:lnTo>
                  <a:lnTo>
                    <a:pt x="0" y="55981"/>
                  </a:lnTo>
                  <a:lnTo>
                    <a:pt x="0" y="75311"/>
                  </a:lnTo>
                  <a:lnTo>
                    <a:pt x="65659" y="75311"/>
                  </a:lnTo>
                  <a:lnTo>
                    <a:pt x="68008" y="73012"/>
                  </a:lnTo>
                  <a:lnTo>
                    <a:pt x="68008" y="66484"/>
                  </a:lnTo>
                  <a:lnTo>
                    <a:pt x="69380" y="65112"/>
                  </a:lnTo>
                  <a:lnTo>
                    <a:pt x="69380" y="58572"/>
                  </a:lnTo>
                  <a:close/>
                </a:path>
                <a:path w="79375" h="811529">
                  <a:moveTo>
                    <a:pt x="77152" y="798334"/>
                  </a:moveTo>
                  <a:lnTo>
                    <a:pt x="73558" y="794727"/>
                  </a:lnTo>
                  <a:lnTo>
                    <a:pt x="0" y="794727"/>
                  </a:lnTo>
                  <a:lnTo>
                    <a:pt x="0" y="810983"/>
                  </a:lnTo>
                  <a:lnTo>
                    <a:pt x="73558" y="810983"/>
                  </a:lnTo>
                  <a:lnTo>
                    <a:pt x="77152" y="807389"/>
                  </a:lnTo>
                  <a:lnTo>
                    <a:pt x="77152" y="798334"/>
                  </a:lnTo>
                  <a:close/>
                </a:path>
                <a:path w="79375" h="811529">
                  <a:moveTo>
                    <a:pt x="79273" y="2336"/>
                  </a:moveTo>
                  <a:lnTo>
                    <a:pt x="78066" y="0"/>
                  </a:lnTo>
                  <a:lnTo>
                    <a:pt x="0" y="0"/>
                  </a:lnTo>
                  <a:lnTo>
                    <a:pt x="0" y="23456"/>
                  </a:lnTo>
                  <a:lnTo>
                    <a:pt x="62611" y="23456"/>
                  </a:lnTo>
                  <a:lnTo>
                    <a:pt x="63373" y="23075"/>
                  </a:lnTo>
                  <a:lnTo>
                    <a:pt x="79273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0" y="5321586"/>
              <a:ext cx="73660" cy="25400"/>
            </a:xfrm>
            <a:custGeom>
              <a:avLst/>
              <a:gdLst/>
              <a:ahLst/>
              <a:cxnLst/>
              <a:rect l="l" t="t" r="r" b="b"/>
              <a:pathLst>
                <a:path w="73660" h="25400">
                  <a:moveTo>
                    <a:pt x="68886" y="0"/>
                  </a:moveTo>
                  <a:lnTo>
                    <a:pt x="0" y="0"/>
                  </a:lnTo>
                  <a:lnTo>
                    <a:pt x="0" y="24942"/>
                  </a:lnTo>
                  <a:lnTo>
                    <a:pt x="68886" y="24942"/>
                  </a:lnTo>
                  <a:lnTo>
                    <a:pt x="73345" y="20497"/>
                  </a:lnTo>
                  <a:lnTo>
                    <a:pt x="73345" y="4443"/>
                  </a:lnTo>
                  <a:lnTo>
                    <a:pt x="6888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0" y="5312476"/>
              <a:ext cx="77470" cy="16510"/>
            </a:xfrm>
            <a:custGeom>
              <a:avLst/>
              <a:gdLst/>
              <a:ahLst/>
              <a:cxnLst/>
              <a:rect l="l" t="t" r="r" b="b"/>
              <a:pathLst>
                <a:path w="77470" h="16510">
                  <a:moveTo>
                    <a:pt x="73581" y="0"/>
                  </a:moveTo>
                  <a:lnTo>
                    <a:pt x="0" y="0"/>
                  </a:lnTo>
                  <a:lnTo>
                    <a:pt x="0" y="16267"/>
                  </a:lnTo>
                  <a:lnTo>
                    <a:pt x="73581" y="16267"/>
                  </a:lnTo>
                  <a:lnTo>
                    <a:pt x="77175" y="12673"/>
                  </a:lnTo>
                  <a:lnTo>
                    <a:pt x="77175" y="3580"/>
                  </a:lnTo>
                  <a:lnTo>
                    <a:pt x="73581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707880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0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0" y="38227"/>
                  </a:lnTo>
                  <a:lnTo>
                    <a:pt x="104456" y="38227"/>
                  </a:lnTo>
                  <a:lnTo>
                    <a:pt x="107098" y="35584"/>
                  </a:lnTo>
                  <a:lnTo>
                    <a:pt x="107098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696304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56" y="0"/>
                  </a:moveTo>
                  <a:lnTo>
                    <a:pt x="14478" y="0"/>
                  </a:lnTo>
                  <a:lnTo>
                    <a:pt x="9600" y="4470"/>
                  </a:lnTo>
                  <a:lnTo>
                    <a:pt x="0" y="685291"/>
                  </a:lnTo>
                  <a:lnTo>
                    <a:pt x="4926" y="689927"/>
                  </a:lnTo>
                  <a:lnTo>
                    <a:pt x="39292" y="689927"/>
                  </a:lnTo>
                  <a:lnTo>
                    <a:pt x="34378" y="685291"/>
                  </a:lnTo>
                  <a:lnTo>
                    <a:pt x="43979" y="4470"/>
                  </a:lnTo>
                  <a:lnTo>
                    <a:pt x="4885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694944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597" y="685292"/>
                  </a:moveTo>
                  <a:lnTo>
                    <a:pt x="121996" y="4470"/>
                  </a:lnTo>
                  <a:lnTo>
                    <a:pt x="117119" y="0"/>
                  </a:lnTo>
                  <a:lnTo>
                    <a:pt x="50203" y="0"/>
                  </a:lnTo>
                  <a:lnTo>
                    <a:pt x="45339" y="4470"/>
                  </a:lnTo>
                  <a:lnTo>
                    <a:pt x="35712" y="685292"/>
                  </a:lnTo>
                  <a:lnTo>
                    <a:pt x="40640" y="689927"/>
                  </a:lnTo>
                  <a:lnTo>
                    <a:pt x="126682" y="689927"/>
                  </a:lnTo>
                  <a:lnTo>
                    <a:pt x="131597" y="685292"/>
                  </a:lnTo>
                  <a:close/>
                </a:path>
                <a:path w="133350" h="769620">
                  <a:moveTo>
                    <a:pt x="132969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69" y="769264"/>
                  </a:lnTo>
                  <a:lnTo>
                    <a:pt x="132969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702513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805" y="2540"/>
                  </a:moveTo>
                  <a:lnTo>
                    <a:pt x="1041" y="2540"/>
                  </a:lnTo>
                  <a:lnTo>
                    <a:pt x="104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30" y="16484"/>
                  </a:lnTo>
                  <a:lnTo>
                    <a:pt x="116230" y="13970"/>
                  </a:lnTo>
                  <a:lnTo>
                    <a:pt x="117805" y="13970"/>
                  </a:lnTo>
                  <a:lnTo>
                    <a:pt x="117805" y="2540"/>
                  </a:lnTo>
                  <a:close/>
                </a:path>
                <a:path w="118109" h="16510">
                  <a:moveTo>
                    <a:pt x="117805" y="228"/>
                  </a:moveTo>
                  <a:lnTo>
                    <a:pt x="115455" y="2514"/>
                  </a:lnTo>
                  <a:lnTo>
                    <a:pt x="117805" y="2514"/>
                  </a:lnTo>
                  <a:lnTo>
                    <a:pt x="117805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691261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29" y="58572"/>
                  </a:moveTo>
                  <a:lnTo>
                    <a:pt x="127825" y="55981"/>
                  </a:lnTo>
                  <a:lnTo>
                    <a:pt x="12471" y="55981"/>
                  </a:lnTo>
                  <a:lnTo>
                    <a:pt x="9880" y="58572"/>
                  </a:lnTo>
                  <a:lnTo>
                    <a:pt x="9880" y="65112"/>
                  </a:lnTo>
                  <a:lnTo>
                    <a:pt x="11239" y="66471"/>
                  </a:lnTo>
                  <a:lnTo>
                    <a:pt x="11252" y="73012"/>
                  </a:lnTo>
                  <a:lnTo>
                    <a:pt x="13614" y="75311"/>
                  </a:lnTo>
                  <a:lnTo>
                    <a:pt x="126707" y="75311"/>
                  </a:lnTo>
                  <a:lnTo>
                    <a:pt x="129057" y="73012"/>
                  </a:lnTo>
                  <a:lnTo>
                    <a:pt x="129057" y="66471"/>
                  </a:lnTo>
                  <a:lnTo>
                    <a:pt x="130429" y="65112"/>
                  </a:lnTo>
                  <a:lnTo>
                    <a:pt x="130429" y="58572"/>
                  </a:lnTo>
                  <a:close/>
                </a:path>
                <a:path w="140334" h="811529">
                  <a:moveTo>
                    <a:pt x="138201" y="798334"/>
                  </a:moveTo>
                  <a:lnTo>
                    <a:pt x="134620" y="794727"/>
                  </a:lnTo>
                  <a:lnTo>
                    <a:pt x="5715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15" y="810983"/>
                  </a:lnTo>
                  <a:lnTo>
                    <a:pt x="134620" y="810983"/>
                  </a:lnTo>
                  <a:lnTo>
                    <a:pt x="138201" y="807389"/>
                  </a:lnTo>
                  <a:lnTo>
                    <a:pt x="138201" y="798334"/>
                  </a:lnTo>
                  <a:close/>
                </a:path>
                <a:path w="140334" h="811529">
                  <a:moveTo>
                    <a:pt x="140309" y="2336"/>
                  </a:moveTo>
                  <a:lnTo>
                    <a:pt x="139115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62" y="23456"/>
                  </a:lnTo>
                  <a:lnTo>
                    <a:pt x="123659" y="23456"/>
                  </a:lnTo>
                  <a:lnTo>
                    <a:pt x="124421" y="23075"/>
                  </a:lnTo>
                  <a:lnTo>
                    <a:pt x="140309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697223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5" h="25400">
                  <a:moveTo>
                    <a:pt x="123963" y="0"/>
                  </a:moveTo>
                  <a:lnTo>
                    <a:pt x="4456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56" y="24942"/>
                  </a:lnTo>
                  <a:lnTo>
                    <a:pt x="123963" y="24942"/>
                  </a:lnTo>
                  <a:lnTo>
                    <a:pt x="128422" y="20497"/>
                  </a:lnTo>
                  <a:lnTo>
                    <a:pt x="128422" y="4443"/>
                  </a:lnTo>
                  <a:lnTo>
                    <a:pt x="123963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693394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6" y="0"/>
                  </a:moveTo>
                  <a:lnTo>
                    <a:pt x="3593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3" y="16267"/>
                  </a:lnTo>
                  <a:lnTo>
                    <a:pt x="132486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1084029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69" y="0"/>
                  </a:moveTo>
                  <a:lnTo>
                    <a:pt x="2640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0" y="38227"/>
                  </a:lnTo>
                  <a:lnTo>
                    <a:pt x="104469" y="38227"/>
                  </a:lnTo>
                  <a:lnTo>
                    <a:pt x="107110" y="35584"/>
                  </a:lnTo>
                  <a:lnTo>
                    <a:pt x="107110" y="2640"/>
                  </a:lnTo>
                  <a:lnTo>
                    <a:pt x="104469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1072450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4" h="690245">
                  <a:moveTo>
                    <a:pt x="48869" y="0"/>
                  </a:moveTo>
                  <a:lnTo>
                    <a:pt x="14490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27" y="689927"/>
                  </a:lnTo>
                  <a:lnTo>
                    <a:pt x="39306" y="689927"/>
                  </a:lnTo>
                  <a:lnTo>
                    <a:pt x="34378" y="685291"/>
                  </a:lnTo>
                  <a:lnTo>
                    <a:pt x="43980" y="4470"/>
                  </a:lnTo>
                  <a:lnTo>
                    <a:pt x="4886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1071079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22" y="685292"/>
                  </a:moveTo>
                  <a:lnTo>
                    <a:pt x="122021" y="4470"/>
                  </a:lnTo>
                  <a:lnTo>
                    <a:pt x="117132" y="0"/>
                  </a:lnTo>
                  <a:lnTo>
                    <a:pt x="50215" y="0"/>
                  </a:lnTo>
                  <a:lnTo>
                    <a:pt x="45339" y="4470"/>
                  </a:lnTo>
                  <a:lnTo>
                    <a:pt x="35725" y="685292"/>
                  </a:lnTo>
                  <a:lnTo>
                    <a:pt x="40652" y="689927"/>
                  </a:lnTo>
                  <a:lnTo>
                    <a:pt x="126695" y="689927"/>
                  </a:lnTo>
                  <a:lnTo>
                    <a:pt x="131622" y="685292"/>
                  </a:lnTo>
                  <a:close/>
                </a:path>
                <a:path w="133350" h="769620">
                  <a:moveTo>
                    <a:pt x="132981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81" y="769264"/>
                  </a:lnTo>
                  <a:lnTo>
                    <a:pt x="132981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1078661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817" y="2540"/>
                  </a:moveTo>
                  <a:lnTo>
                    <a:pt x="1054" y="2540"/>
                  </a:lnTo>
                  <a:lnTo>
                    <a:pt x="105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74" y="13970"/>
                  </a:lnTo>
                  <a:lnTo>
                    <a:pt x="1574" y="16484"/>
                  </a:lnTo>
                  <a:lnTo>
                    <a:pt x="116255" y="16484"/>
                  </a:lnTo>
                  <a:lnTo>
                    <a:pt x="116255" y="13970"/>
                  </a:lnTo>
                  <a:lnTo>
                    <a:pt x="117817" y="13970"/>
                  </a:lnTo>
                  <a:lnTo>
                    <a:pt x="117817" y="2540"/>
                  </a:lnTo>
                  <a:close/>
                </a:path>
                <a:path w="118109" h="16510">
                  <a:moveTo>
                    <a:pt x="117817" y="228"/>
                  </a:moveTo>
                  <a:lnTo>
                    <a:pt x="115455" y="2514"/>
                  </a:lnTo>
                  <a:lnTo>
                    <a:pt x="117817" y="2514"/>
                  </a:lnTo>
                  <a:lnTo>
                    <a:pt x="117817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1067409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41" y="58572"/>
                  </a:moveTo>
                  <a:lnTo>
                    <a:pt x="127838" y="55981"/>
                  </a:lnTo>
                  <a:lnTo>
                    <a:pt x="12484" y="55981"/>
                  </a:lnTo>
                  <a:lnTo>
                    <a:pt x="9893" y="58572"/>
                  </a:lnTo>
                  <a:lnTo>
                    <a:pt x="9893" y="65112"/>
                  </a:lnTo>
                  <a:lnTo>
                    <a:pt x="11252" y="66471"/>
                  </a:lnTo>
                  <a:lnTo>
                    <a:pt x="11252" y="73012"/>
                  </a:lnTo>
                  <a:lnTo>
                    <a:pt x="13627" y="75311"/>
                  </a:lnTo>
                  <a:lnTo>
                    <a:pt x="126707" y="75311"/>
                  </a:lnTo>
                  <a:lnTo>
                    <a:pt x="129070" y="73012"/>
                  </a:lnTo>
                  <a:lnTo>
                    <a:pt x="129082" y="66471"/>
                  </a:lnTo>
                  <a:lnTo>
                    <a:pt x="130441" y="65112"/>
                  </a:lnTo>
                  <a:lnTo>
                    <a:pt x="130441" y="58572"/>
                  </a:lnTo>
                  <a:close/>
                </a:path>
                <a:path w="140334" h="811529">
                  <a:moveTo>
                    <a:pt x="138214" y="798334"/>
                  </a:moveTo>
                  <a:lnTo>
                    <a:pt x="134620" y="794727"/>
                  </a:lnTo>
                  <a:lnTo>
                    <a:pt x="5715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15" y="810983"/>
                  </a:lnTo>
                  <a:lnTo>
                    <a:pt x="134620" y="810983"/>
                  </a:lnTo>
                  <a:lnTo>
                    <a:pt x="138214" y="807389"/>
                  </a:lnTo>
                  <a:lnTo>
                    <a:pt x="138214" y="798334"/>
                  </a:lnTo>
                  <a:close/>
                </a:path>
                <a:path w="140334" h="811529">
                  <a:moveTo>
                    <a:pt x="140335" y="2336"/>
                  </a:moveTo>
                  <a:lnTo>
                    <a:pt x="139115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75" y="23456"/>
                  </a:lnTo>
                  <a:lnTo>
                    <a:pt x="123659" y="23456"/>
                  </a:lnTo>
                  <a:lnTo>
                    <a:pt x="124421" y="23075"/>
                  </a:lnTo>
                  <a:lnTo>
                    <a:pt x="140335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1073368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5" h="25400">
                  <a:moveTo>
                    <a:pt x="123963" y="0"/>
                  </a:moveTo>
                  <a:lnTo>
                    <a:pt x="4469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69" y="24942"/>
                  </a:lnTo>
                  <a:lnTo>
                    <a:pt x="123963" y="24942"/>
                  </a:lnTo>
                  <a:lnTo>
                    <a:pt x="128421" y="20497"/>
                  </a:lnTo>
                  <a:lnTo>
                    <a:pt x="128421" y="4443"/>
                  </a:lnTo>
                  <a:lnTo>
                    <a:pt x="123963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1069550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6" y="0"/>
                  </a:moveTo>
                  <a:lnTo>
                    <a:pt x="3593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3" y="16267"/>
                  </a:lnTo>
                  <a:lnTo>
                    <a:pt x="132486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1460190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0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0" y="38227"/>
                  </a:lnTo>
                  <a:lnTo>
                    <a:pt x="104456" y="38227"/>
                  </a:lnTo>
                  <a:lnTo>
                    <a:pt x="107097" y="35584"/>
                  </a:lnTo>
                  <a:lnTo>
                    <a:pt x="107097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1448610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4" h="690245">
                  <a:moveTo>
                    <a:pt x="48844" y="0"/>
                  </a:moveTo>
                  <a:lnTo>
                    <a:pt x="14476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13" y="689927"/>
                  </a:lnTo>
                  <a:lnTo>
                    <a:pt x="39293" y="689927"/>
                  </a:lnTo>
                  <a:lnTo>
                    <a:pt x="34378" y="685291"/>
                  </a:lnTo>
                  <a:lnTo>
                    <a:pt x="43980" y="4470"/>
                  </a:lnTo>
                  <a:lnTo>
                    <a:pt x="48844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1447241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10" y="685292"/>
                  </a:moveTo>
                  <a:lnTo>
                    <a:pt x="122008" y="4470"/>
                  </a:lnTo>
                  <a:lnTo>
                    <a:pt x="117132" y="0"/>
                  </a:lnTo>
                  <a:lnTo>
                    <a:pt x="50203" y="0"/>
                  </a:lnTo>
                  <a:lnTo>
                    <a:pt x="45339" y="4470"/>
                  </a:lnTo>
                  <a:lnTo>
                    <a:pt x="35737" y="685292"/>
                  </a:lnTo>
                  <a:lnTo>
                    <a:pt x="40640" y="689927"/>
                  </a:lnTo>
                  <a:lnTo>
                    <a:pt x="126695" y="689927"/>
                  </a:lnTo>
                  <a:lnTo>
                    <a:pt x="131610" y="685292"/>
                  </a:lnTo>
                  <a:close/>
                </a:path>
                <a:path w="133350" h="769620">
                  <a:moveTo>
                    <a:pt x="132994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94" y="769264"/>
                  </a:lnTo>
                  <a:lnTo>
                    <a:pt x="132994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1454823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805" y="2540"/>
                  </a:moveTo>
                  <a:lnTo>
                    <a:pt x="1041" y="2540"/>
                  </a:lnTo>
                  <a:lnTo>
                    <a:pt x="104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43" y="16484"/>
                  </a:lnTo>
                  <a:lnTo>
                    <a:pt x="116243" y="13970"/>
                  </a:lnTo>
                  <a:lnTo>
                    <a:pt x="117805" y="13970"/>
                  </a:lnTo>
                  <a:lnTo>
                    <a:pt x="117805" y="2540"/>
                  </a:lnTo>
                  <a:close/>
                </a:path>
                <a:path w="118109" h="16510">
                  <a:moveTo>
                    <a:pt x="117805" y="228"/>
                  </a:moveTo>
                  <a:lnTo>
                    <a:pt x="115455" y="2514"/>
                  </a:lnTo>
                  <a:lnTo>
                    <a:pt x="117805" y="2514"/>
                  </a:lnTo>
                  <a:lnTo>
                    <a:pt x="117805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1443583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16" y="58572"/>
                  </a:moveTo>
                  <a:lnTo>
                    <a:pt x="127825" y="55981"/>
                  </a:lnTo>
                  <a:lnTo>
                    <a:pt x="12484" y="55981"/>
                  </a:lnTo>
                  <a:lnTo>
                    <a:pt x="9880" y="58572"/>
                  </a:lnTo>
                  <a:lnTo>
                    <a:pt x="9880" y="65112"/>
                  </a:lnTo>
                  <a:lnTo>
                    <a:pt x="11239" y="66471"/>
                  </a:lnTo>
                  <a:lnTo>
                    <a:pt x="11239" y="73012"/>
                  </a:lnTo>
                  <a:lnTo>
                    <a:pt x="13601" y="75311"/>
                  </a:lnTo>
                  <a:lnTo>
                    <a:pt x="126695" y="75311"/>
                  </a:lnTo>
                  <a:lnTo>
                    <a:pt x="129044" y="73012"/>
                  </a:lnTo>
                  <a:lnTo>
                    <a:pt x="129057" y="66471"/>
                  </a:lnTo>
                  <a:lnTo>
                    <a:pt x="130416" y="65112"/>
                  </a:lnTo>
                  <a:lnTo>
                    <a:pt x="130416" y="58572"/>
                  </a:lnTo>
                  <a:close/>
                </a:path>
                <a:path w="140334" h="811529">
                  <a:moveTo>
                    <a:pt x="138188" y="798334"/>
                  </a:moveTo>
                  <a:lnTo>
                    <a:pt x="134594" y="794727"/>
                  </a:lnTo>
                  <a:lnTo>
                    <a:pt x="5689" y="794727"/>
                  </a:lnTo>
                  <a:lnTo>
                    <a:pt x="2082" y="798334"/>
                  </a:lnTo>
                  <a:lnTo>
                    <a:pt x="2082" y="807389"/>
                  </a:lnTo>
                  <a:lnTo>
                    <a:pt x="5689" y="810983"/>
                  </a:lnTo>
                  <a:lnTo>
                    <a:pt x="134594" y="810983"/>
                  </a:lnTo>
                  <a:lnTo>
                    <a:pt x="138188" y="807389"/>
                  </a:lnTo>
                  <a:lnTo>
                    <a:pt x="138188" y="798334"/>
                  </a:lnTo>
                  <a:close/>
                </a:path>
                <a:path w="140334" h="811529">
                  <a:moveTo>
                    <a:pt x="140309" y="2336"/>
                  </a:moveTo>
                  <a:lnTo>
                    <a:pt x="139103" y="0"/>
                  </a:lnTo>
                  <a:lnTo>
                    <a:pt x="1193" y="0"/>
                  </a:lnTo>
                  <a:lnTo>
                    <a:pt x="0" y="2336"/>
                  </a:lnTo>
                  <a:lnTo>
                    <a:pt x="15875" y="23075"/>
                  </a:lnTo>
                  <a:lnTo>
                    <a:pt x="16649" y="23456"/>
                  </a:lnTo>
                  <a:lnTo>
                    <a:pt x="123647" y="23456"/>
                  </a:lnTo>
                  <a:lnTo>
                    <a:pt x="124409" y="23075"/>
                  </a:lnTo>
                  <a:lnTo>
                    <a:pt x="140309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1449538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5" h="25400">
                  <a:moveTo>
                    <a:pt x="123964" y="0"/>
                  </a:moveTo>
                  <a:lnTo>
                    <a:pt x="4432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32" y="24942"/>
                  </a:lnTo>
                  <a:lnTo>
                    <a:pt x="123964" y="24942"/>
                  </a:lnTo>
                  <a:lnTo>
                    <a:pt x="128397" y="20497"/>
                  </a:lnTo>
                  <a:lnTo>
                    <a:pt x="128397" y="4443"/>
                  </a:lnTo>
                  <a:lnTo>
                    <a:pt x="123964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1445681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9" y="0"/>
                  </a:moveTo>
                  <a:lnTo>
                    <a:pt x="3606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606" y="16267"/>
                  </a:lnTo>
                  <a:lnTo>
                    <a:pt x="132499" y="16267"/>
                  </a:lnTo>
                  <a:lnTo>
                    <a:pt x="136093" y="12673"/>
                  </a:lnTo>
                  <a:lnTo>
                    <a:pt x="136093" y="3580"/>
                  </a:lnTo>
                  <a:lnTo>
                    <a:pt x="132499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105663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44" y="12992"/>
                  </a:moveTo>
                  <a:lnTo>
                    <a:pt x="184467" y="292"/>
                  </a:lnTo>
                  <a:lnTo>
                    <a:pt x="174244" y="292"/>
                  </a:lnTo>
                  <a:lnTo>
                    <a:pt x="181381" y="5080"/>
                  </a:lnTo>
                  <a:lnTo>
                    <a:pt x="186944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110735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5" h="778510">
                  <a:moveTo>
                    <a:pt x="173558" y="0"/>
                  </a:moveTo>
                  <a:lnTo>
                    <a:pt x="4418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18" y="778205"/>
                  </a:lnTo>
                  <a:lnTo>
                    <a:pt x="173532" y="778205"/>
                  </a:lnTo>
                  <a:lnTo>
                    <a:pt x="177948" y="773061"/>
                  </a:lnTo>
                  <a:lnTo>
                    <a:pt x="178003" y="5105"/>
                  </a:lnTo>
                  <a:lnTo>
                    <a:pt x="177495" y="2730"/>
                  </a:lnTo>
                  <a:lnTo>
                    <a:pt x="175780" y="1015"/>
                  </a:lnTo>
                  <a:lnTo>
                    <a:pt x="173558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5" name="object 39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8718" y="4625637"/>
              <a:ext cx="136981" cy="168929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8718" y="4907063"/>
              <a:ext cx="136981" cy="168930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8718" y="5188489"/>
              <a:ext cx="136981" cy="168929"/>
            </a:xfrm>
            <a:prstGeom prst="rect">
              <a:avLst/>
            </a:prstGeom>
          </p:spPr>
        </p:pic>
        <p:sp>
          <p:nvSpPr>
            <p:cNvPr id="398" name="object 398"/>
            <p:cNvSpPr/>
            <p:nvPr/>
          </p:nvSpPr>
          <p:spPr>
            <a:xfrm>
              <a:off x="481812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44" y="12992"/>
                  </a:moveTo>
                  <a:lnTo>
                    <a:pt x="184467" y="292"/>
                  </a:lnTo>
                  <a:lnTo>
                    <a:pt x="174244" y="292"/>
                  </a:lnTo>
                  <a:lnTo>
                    <a:pt x="181419" y="5080"/>
                  </a:lnTo>
                  <a:lnTo>
                    <a:pt x="186944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486886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58" y="0"/>
                  </a:moveTo>
                  <a:lnTo>
                    <a:pt x="4418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18" y="778205"/>
                  </a:lnTo>
                  <a:lnTo>
                    <a:pt x="173532" y="778205"/>
                  </a:lnTo>
                  <a:lnTo>
                    <a:pt x="177949" y="773061"/>
                  </a:lnTo>
                  <a:lnTo>
                    <a:pt x="178003" y="5105"/>
                  </a:lnTo>
                  <a:lnTo>
                    <a:pt x="177495" y="2730"/>
                  </a:lnTo>
                  <a:lnTo>
                    <a:pt x="175780" y="1015"/>
                  </a:lnTo>
                  <a:lnTo>
                    <a:pt x="173558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0" name="object 40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04867" y="4625637"/>
              <a:ext cx="136981" cy="168929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04867" y="4907063"/>
              <a:ext cx="136981" cy="168930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04867" y="5188489"/>
              <a:ext cx="136981" cy="168929"/>
            </a:xfrm>
            <a:prstGeom prst="rect">
              <a:avLst/>
            </a:prstGeom>
          </p:spPr>
        </p:pic>
        <p:sp>
          <p:nvSpPr>
            <p:cNvPr id="403" name="object 403"/>
            <p:cNvSpPr/>
            <p:nvPr/>
          </p:nvSpPr>
          <p:spPr>
            <a:xfrm>
              <a:off x="857973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44" y="12992"/>
                  </a:moveTo>
                  <a:lnTo>
                    <a:pt x="184442" y="292"/>
                  </a:lnTo>
                  <a:lnTo>
                    <a:pt x="174244" y="292"/>
                  </a:lnTo>
                  <a:lnTo>
                    <a:pt x="181368" y="5080"/>
                  </a:lnTo>
                  <a:lnTo>
                    <a:pt x="186944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863047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6" y="0"/>
                  </a:moveTo>
                  <a:lnTo>
                    <a:pt x="4406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06" y="778205"/>
                  </a:lnTo>
                  <a:lnTo>
                    <a:pt x="173520" y="778205"/>
                  </a:lnTo>
                  <a:lnTo>
                    <a:pt x="177936" y="773061"/>
                  </a:lnTo>
                  <a:lnTo>
                    <a:pt x="177991" y="5105"/>
                  </a:lnTo>
                  <a:lnTo>
                    <a:pt x="177483" y="2730"/>
                  </a:lnTo>
                  <a:lnTo>
                    <a:pt x="175755" y="1015"/>
                  </a:lnTo>
                  <a:lnTo>
                    <a:pt x="17354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5" name="object 40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81016" y="4625637"/>
              <a:ext cx="136981" cy="168929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81016" y="4907063"/>
              <a:ext cx="136981" cy="168930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81016" y="5188489"/>
              <a:ext cx="136981" cy="168929"/>
            </a:xfrm>
            <a:prstGeom prst="rect">
              <a:avLst/>
            </a:prstGeom>
          </p:spPr>
        </p:pic>
        <p:sp>
          <p:nvSpPr>
            <p:cNvPr id="408" name="object 408"/>
            <p:cNvSpPr/>
            <p:nvPr/>
          </p:nvSpPr>
          <p:spPr>
            <a:xfrm>
              <a:off x="1234122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31" y="12992"/>
                  </a:moveTo>
                  <a:lnTo>
                    <a:pt x="184454" y="292"/>
                  </a:lnTo>
                  <a:lnTo>
                    <a:pt x="174231" y="292"/>
                  </a:lnTo>
                  <a:lnTo>
                    <a:pt x="181406" y="5080"/>
                  </a:lnTo>
                  <a:lnTo>
                    <a:pt x="186931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1239191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5" y="0"/>
                  </a:moveTo>
                  <a:lnTo>
                    <a:pt x="4419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19" y="778205"/>
                  </a:lnTo>
                  <a:lnTo>
                    <a:pt x="173533" y="778205"/>
                  </a:lnTo>
                  <a:lnTo>
                    <a:pt x="177936" y="773061"/>
                  </a:lnTo>
                  <a:lnTo>
                    <a:pt x="177990" y="5105"/>
                  </a:lnTo>
                  <a:lnTo>
                    <a:pt x="177482" y="2730"/>
                  </a:lnTo>
                  <a:lnTo>
                    <a:pt x="175781" y="1015"/>
                  </a:lnTo>
                  <a:lnTo>
                    <a:pt x="17354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0" name="object 41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57177" y="4625637"/>
              <a:ext cx="136981" cy="168929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257177" y="4907063"/>
              <a:ext cx="136981" cy="168930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57177" y="5188489"/>
              <a:ext cx="136981" cy="168929"/>
            </a:xfrm>
            <a:prstGeom prst="rect">
              <a:avLst/>
            </a:prstGeom>
          </p:spPr>
        </p:pic>
        <p:sp>
          <p:nvSpPr>
            <p:cNvPr id="413" name="object 413"/>
            <p:cNvSpPr/>
            <p:nvPr/>
          </p:nvSpPr>
          <p:spPr>
            <a:xfrm>
              <a:off x="0" y="4434840"/>
              <a:ext cx="1800225" cy="113030"/>
            </a:xfrm>
            <a:custGeom>
              <a:avLst/>
              <a:gdLst/>
              <a:ahLst/>
              <a:cxnLst/>
              <a:rect l="l" t="t" r="r" b="b"/>
              <a:pathLst>
                <a:path w="1800225" h="113029">
                  <a:moveTo>
                    <a:pt x="1800225" y="38100"/>
                  </a:moveTo>
                  <a:lnTo>
                    <a:pt x="1799005" y="38100"/>
                  </a:lnTo>
                  <a:lnTo>
                    <a:pt x="1799005" y="36830"/>
                  </a:lnTo>
                  <a:lnTo>
                    <a:pt x="1622882" y="36830"/>
                  </a:lnTo>
                  <a:lnTo>
                    <a:pt x="1622882" y="13970"/>
                  </a:lnTo>
                  <a:lnTo>
                    <a:pt x="1635988" y="13970"/>
                  </a:lnTo>
                  <a:lnTo>
                    <a:pt x="1635988" y="16510"/>
                  </a:lnTo>
                  <a:lnTo>
                    <a:pt x="1637957" y="16510"/>
                  </a:lnTo>
                  <a:lnTo>
                    <a:pt x="1637957" y="21590"/>
                  </a:lnTo>
                  <a:lnTo>
                    <a:pt x="1638338" y="21590"/>
                  </a:lnTo>
                  <a:lnTo>
                    <a:pt x="1638338" y="16510"/>
                  </a:lnTo>
                  <a:lnTo>
                    <a:pt x="1638376" y="13970"/>
                  </a:lnTo>
                  <a:lnTo>
                    <a:pt x="1636433" y="13970"/>
                  </a:lnTo>
                  <a:lnTo>
                    <a:pt x="1636433" y="10160"/>
                  </a:lnTo>
                  <a:lnTo>
                    <a:pt x="1622882" y="10160"/>
                  </a:lnTo>
                  <a:lnTo>
                    <a:pt x="1622882" y="6350"/>
                  </a:lnTo>
                  <a:lnTo>
                    <a:pt x="1619707" y="6350"/>
                  </a:lnTo>
                  <a:lnTo>
                    <a:pt x="16197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0" y="113030"/>
                  </a:lnTo>
                  <a:lnTo>
                    <a:pt x="1619288" y="113030"/>
                  </a:lnTo>
                  <a:lnTo>
                    <a:pt x="1619288" y="106680"/>
                  </a:lnTo>
                  <a:lnTo>
                    <a:pt x="1622882" y="106680"/>
                  </a:lnTo>
                  <a:lnTo>
                    <a:pt x="1622882" y="85090"/>
                  </a:lnTo>
                  <a:lnTo>
                    <a:pt x="1799450" y="85090"/>
                  </a:lnTo>
                  <a:lnTo>
                    <a:pt x="1799450" y="83820"/>
                  </a:lnTo>
                  <a:lnTo>
                    <a:pt x="1800225" y="83820"/>
                  </a:lnTo>
                  <a:lnTo>
                    <a:pt x="1800225" y="3810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0" y="4448810"/>
              <a:ext cx="1638300" cy="13970"/>
            </a:xfrm>
            <a:custGeom>
              <a:avLst/>
              <a:gdLst/>
              <a:ahLst/>
              <a:cxnLst/>
              <a:rect l="l" t="t" r="r" b="b"/>
              <a:pathLst>
                <a:path w="1638300" h="13970">
                  <a:moveTo>
                    <a:pt x="1637919" y="2540"/>
                  </a:moveTo>
                  <a:lnTo>
                    <a:pt x="1636014" y="2540"/>
                  </a:lnTo>
                  <a:lnTo>
                    <a:pt x="163601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1430"/>
                  </a:lnTo>
                  <a:lnTo>
                    <a:pt x="0" y="13970"/>
                  </a:lnTo>
                  <a:lnTo>
                    <a:pt x="1635988" y="13970"/>
                  </a:lnTo>
                  <a:lnTo>
                    <a:pt x="1635988" y="11430"/>
                  </a:lnTo>
                  <a:lnTo>
                    <a:pt x="1637919" y="11430"/>
                  </a:lnTo>
                  <a:lnTo>
                    <a:pt x="1637919" y="254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14849" y="4256972"/>
              <a:ext cx="1631950" cy="189230"/>
            </a:xfrm>
            <a:custGeom>
              <a:avLst/>
              <a:gdLst/>
              <a:ahLst/>
              <a:cxnLst/>
              <a:rect l="l" t="t" r="r" b="b"/>
              <a:pathLst>
                <a:path w="1631950" h="189229">
                  <a:moveTo>
                    <a:pt x="937678" y="0"/>
                  </a:moveTo>
                  <a:lnTo>
                    <a:pt x="188924" y="25"/>
                  </a:lnTo>
                  <a:lnTo>
                    <a:pt x="0" y="188875"/>
                  </a:lnTo>
                  <a:lnTo>
                    <a:pt x="1629116" y="188875"/>
                  </a:lnTo>
                  <a:lnTo>
                    <a:pt x="1631810" y="176924"/>
                  </a:lnTo>
                  <a:lnTo>
                    <a:pt x="1624076" y="173038"/>
                  </a:lnTo>
                  <a:lnTo>
                    <a:pt x="940002" y="838"/>
                  </a:lnTo>
                  <a:lnTo>
                    <a:pt x="938898" y="279"/>
                  </a:lnTo>
                  <a:lnTo>
                    <a:pt x="937678" y="0"/>
                  </a:lnTo>
                  <a:close/>
                </a:path>
              </a:pathLst>
            </a:custGeom>
            <a:solidFill>
              <a:srgbClr val="5796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6" name="object 41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0" y="4256986"/>
              <a:ext cx="203792" cy="188860"/>
            </a:xfrm>
            <a:prstGeom prst="rect">
              <a:avLst/>
            </a:prstGeom>
          </p:spPr>
        </p:pic>
        <p:sp>
          <p:nvSpPr>
            <p:cNvPr id="417" name="object 417"/>
            <p:cNvSpPr/>
            <p:nvPr/>
          </p:nvSpPr>
          <p:spPr>
            <a:xfrm>
              <a:off x="952539" y="4256972"/>
              <a:ext cx="695325" cy="189230"/>
            </a:xfrm>
            <a:custGeom>
              <a:avLst/>
              <a:gdLst/>
              <a:ahLst/>
              <a:cxnLst/>
              <a:rect l="l" t="t" r="r" b="b"/>
              <a:pathLst>
                <a:path w="695325" h="189229">
                  <a:moveTo>
                    <a:pt x="0" y="0"/>
                  </a:moveTo>
                  <a:lnTo>
                    <a:pt x="188911" y="188862"/>
                  </a:lnTo>
                  <a:lnTo>
                    <a:pt x="692277" y="188862"/>
                  </a:lnTo>
                  <a:lnTo>
                    <a:pt x="694956" y="176899"/>
                  </a:lnTo>
                  <a:lnTo>
                    <a:pt x="687221" y="173024"/>
                  </a:lnTo>
                  <a:lnTo>
                    <a:pt x="3148" y="825"/>
                  </a:lnTo>
                  <a:lnTo>
                    <a:pt x="21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C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0" y="4292357"/>
              <a:ext cx="1417320" cy="127000"/>
            </a:xfrm>
            <a:custGeom>
              <a:avLst/>
              <a:gdLst/>
              <a:ahLst/>
              <a:cxnLst/>
              <a:rect l="l" t="t" r="r" b="b"/>
              <a:pathLst>
                <a:path w="1417320" h="127000">
                  <a:moveTo>
                    <a:pt x="83069" y="101599"/>
                  </a:moveTo>
                  <a:lnTo>
                    <a:pt x="72744" y="101599"/>
                  </a:lnTo>
                  <a:lnTo>
                    <a:pt x="72744" y="125729"/>
                  </a:lnTo>
                  <a:lnTo>
                    <a:pt x="75056" y="126999"/>
                  </a:lnTo>
                  <a:lnTo>
                    <a:pt x="80758" y="126999"/>
                  </a:lnTo>
                  <a:lnTo>
                    <a:pt x="83069" y="125729"/>
                  </a:lnTo>
                  <a:lnTo>
                    <a:pt x="83069" y="101599"/>
                  </a:lnTo>
                  <a:close/>
                </a:path>
                <a:path w="1417320" h="127000">
                  <a:moveTo>
                    <a:pt x="416559" y="101599"/>
                  </a:moveTo>
                  <a:lnTo>
                    <a:pt x="406246" y="101599"/>
                  </a:lnTo>
                  <a:lnTo>
                    <a:pt x="406246" y="125729"/>
                  </a:lnTo>
                  <a:lnTo>
                    <a:pt x="408559" y="126999"/>
                  </a:lnTo>
                  <a:lnTo>
                    <a:pt x="414261" y="126999"/>
                  </a:lnTo>
                  <a:lnTo>
                    <a:pt x="416559" y="125729"/>
                  </a:lnTo>
                  <a:lnTo>
                    <a:pt x="416559" y="101599"/>
                  </a:lnTo>
                  <a:close/>
                </a:path>
                <a:path w="1417320" h="127000">
                  <a:moveTo>
                    <a:pt x="750074" y="101599"/>
                  </a:moveTo>
                  <a:lnTo>
                    <a:pt x="739748" y="101599"/>
                  </a:lnTo>
                  <a:lnTo>
                    <a:pt x="739748" y="125729"/>
                  </a:lnTo>
                  <a:lnTo>
                    <a:pt x="742061" y="126999"/>
                  </a:lnTo>
                  <a:lnTo>
                    <a:pt x="747763" y="126999"/>
                  </a:lnTo>
                  <a:lnTo>
                    <a:pt x="750074" y="125729"/>
                  </a:lnTo>
                  <a:lnTo>
                    <a:pt x="750074" y="101599"/>
                  </a:lnTo>
                  <a:close/>
                </a:path>
                <a:path w="1417320" h="127000">
                  <a:moveTo>
                    <a:pt x="1083564" y="101599"/>
                  </a:moveTo>
                  <a:lnTo>
                    <a:pt x="1073238" y="101599"/>
                  </a:lnTo>
                  <a:lnTo>
                    <a:pt x="1073238" y="125729"/>
                  </a:lnTo>
                  <a:lnTo>
                    <a:pt x="1075550" y="126999"/>
                  </a:lnTo>
                  <a:lnTo>
                    <a:pt x="1081239" y="126999"/>
                  </a:lnTo>
                  <a:lnTo>
                    <a:pt x="1083564" y="125729"/>
                  </a:lnTo>
                  <a:lnTo>
                    <a:pt x="1083564" y="101599"/>
                  </a:lnTo>
                  <a:close/>
                </a:path>
                <a:path w="1417320" h="127000">
                  <a:moveTo>
                    <a:pt x="1414767" y="0"/>
                  </a:moveTo>
                  <a:lnTo>
                    <a:pt x="1409065" y="0"/>
                  </a:lnTo>
                  <a:lnTo>
                    <a:pt x="1406739" y="2539"/>
                  </a:lnTo>
                  <a:lnTo>
                    <a:pt x="1406739" y="99059"/>
                  </a:lnTo>
                  <a:lnTo>
                    <a:pt x="0" y="99059"/>
                  </a:lnTo>
                  <a:lnTo>
                    <a:pt x="0" y="101599"/>
                  </a:lnTo>
                  <a:lnTo>
                    <a:pt x="1406739" y="101599"/>
                  </a:lnTo>
                  <a:lnTo>
                    <a:pt x="1406739" y="125729"/>
                  </a:lnTo>
                  <a:lnTo>
                    <a:pt x="1409065" y="126999"/>
                  </a:lnTo>
                  <a:lnTo>
                    <a:pt x="1414767" y="126999"/>
                  </a:lnTo>
                  <a:lnTo>
                    <a:pt x="1417066" y="125729"/>
                  </a:lnTo>
                  <a:lnTo>
                    <a:pt x="1417066" y="2539"/>
                  </a:lnTo>
                  <a:lnTo>
                    <a:pt x="1414767" y="0"/>
                  </a:lnTo>
                  <a:close/>
                </a:path>
                <a:path w="1417320" h="127000">
                  <a:moveTo>
                    <a:pt x="10387" y="29209"/>
                  </a:moveTo>
                  <a:lnTo>
                    <a:pt x="8381" y="29209"/>
                  </a:lnTo>
                  <a:lnTo>
                    <a:pt x="8381" y="99059"/>
                  </a:lnTo>
                  <a:lnTo>
                    <a:pt x="10387" y="99059"/>
                  </a:lnTo>
                  <a:lnTo>
                    <a:pt x="10387" y="29209"/>
                  </a:lnTo>
                  <a:close/>
                </a:path>
                <a:path w="1417320" h="127000">
                  <a:moveTo>
                    <a:pt x="72744" y="26669"/>
                  </a:moveTo>
                  <a:lnTo>
                    <a:pt x="36448" y="26669"/>
                  </a:lnTo>
                  <a:lnTo>
                    <a:pt x="36448" y="99059"/>
                  </a:lnTo>
                  <a:lnTo>
                    <a:pt x="38454" y="99059"/>
                  </a:lnTo>
                  <a:lnTo>
                    <a:pt x="38454" y="29209"/>
                  </a:lnTo>
                  <a:lnTo>
                    <a:pt x="72744" y="29209"/>
                  </a:lnTo>
                  <a:lnTo>
                    <a:pt x="72744" y="26669"/>
                  </a:lnTo>
                  <a:close/>
                </a:path>
                <a:path w="1417320" h="127000">
                  <a:moveTo>
                    <a:pt x="80758" y="0"/>
                  </a:moveTo>
                  <a:lnTo>
                    <a:pt x="75056" y="0"/>
                  </a:lnTo>
                  <a:lnTo>
                    <a:pt x="72744" y="2539"/>
                  </a:lnTo>
                  <a:lnTo>
                    <a:pt x="72744" y="99059"/>
                  </a:lnTo>
                  <a:lnTo>
                    <a:pt x="83069" y="99059"/>
                  </a:lnTo>
                  <a:lnTo>
                    <a:pt x="83069" y="29209"/>
                  </a:lnTo>
                  <a:lnTo>
                    <a:pt x="117372" y="29209"/>
                  </a:lnTo>
                  <a:lnTo>
                    <a:pt x="117372" y="26669"/>
                  </a:lnTo>
                  <a:lnTo>
                    <a:pt x="83069" y="26669"/>
                  </a:lnTo>
                  <a:lnTo>
                    <a:pt x="83069" y="2539"/>
                  </a:lnTo>
                  <a:lnTo>
                    <a:pt x="80758" y="0"/>
                  </a:lnTo>
                  <a:close/>
                </a:path>
                <a:path w="1417320" h="127000">
                  <a:moveTo>
                    <a:pt x="145440" y="26669"/>
                  </a:moveTo>
                  <a:lnTo>
                    <a:pt x="117372" y="26669"/>
                  </a:lnTo>
                  <a:lnTo>
                    <a:pt x="117372" y="99059"/>
                  </a:lnTo>
                  <a:lnTo>
                    <a:pt x="119380" y="99059"/>
                  </a:lnTo>
                  <a:lnTo>
                    <a:pt x="119380" y="29209"/>
                  </a:lnTo>
                  <a:lnTo>
                    <a:pt x="145440" y="29209"/>
                  </a:lnTo>
                  <a:lnTo>
                    <a:pt x="145440" y="26669"/>
                  </a:lnTo>
                  <a:close/>
                </a:path>
                <a:path w="1417320" h="127000">
                  <a:moveTo>
                    <a:pt x="173493" y="26669"/>
                  </a:moveTo>
                  <a:lnTo>
                    <a:pt x="145440" y="26669"/>
                  </a:lnTo>
                  <a:lnTo>
                    <a:pt x="145440" y="99059"/>
                  </a:lnTo>
                  <a:lnTo>
                    <a:pt x="147447" y="99059"/>
                  </a:lnTo>
                  <a:lnTo>
                    <a:pt x="147447" y="29209"/>
                  </a:lnTo>
                  <a:lnTo>
                    <a:pt x="173493" y="29209"/>
                  </a:lnTo>
                  <a:lnTo>
                    <a:pt x="173493" y="26669"/>
                  </a:lnTo>
                  <a:close/>
                </a:path>
                <a:path w="1417320" h="127000">
                  <a:moveTo>
                    <a:pt x="201560" y="26669"/>
                  </a:moveTo>
                  <a:lnTo>
                    <a:pt x="173493" y="26669"/>
                  </a:lnTo>
                  <a:lnTo>
                    <a:pt x="173493" y="99059"/>
                  </a:lnTo>
                  <a:lnTo>
                    <a:pt x="175501" y="99059"/>
                  </a:lnTo>
                  <a:lnTo>
                    <a:pt x="175501" y="29209"/>
                  </a:lnTo>
                  <a:lnTo>
                    <a:pt x="201560" y="29209"/>
                  </a:lnTo>
                  <a:lnTo>
                    <a:pt x="201560" y="26669"/>
                  </a:lnTo>
                  <a:close/>
                </a:path>
                <a:path w="1417320" h="127000">
                  <a:moveTo>
                    <a:pt x="229628" y="26669"/>
                  </a:moveTo>
                  <a:lnTo>
                    <a:pt x="201560" y="26669"/>
                  </a:lnTo>
                  <a:lnTo>
                    <a:pt x="201560" y="99059"/>
                  </a:lnTo>
                  <a:lnTo>
                    <a:pt x="203568" y="99059"/>
                  </a:lnTo>
                  <a:lnTo>
                    <a:pt x="203568" y="29209"/>
                  </a:lnTo>
                  <a:lnTo>
                    <a:pt x="229628" y="29209"/>
                  </a:lnTo>
                  <a:lnTo>
                    <a:pt x="229628" y="26669"/>
                  </a:lnTo>
                  <a:close/>
                </a:path>
                <a:path w="1417320" h="127000">
                  <a:moveTo>
                    <a:pt x="257694" y="26669"/>
                  </a:moveTo>
                  <a:lnTo>
                    <a:pt x="229628" y="26669"/>
                  </a:lnTo>
                  <a:lnTo>
                    <a:pt x="229628" y="99059"/>
                  </a:lnTo>
                  <a:lnTo>
                    <a:pt x="231621" y="99059"/>
                  </a:lnTo>
                  <a:lnTo>
                    <a:pt x="231621" y="29209"/>
                  </a:lnTo>
                  <a:lnTo>
                    <a:pt x="257694" y="29209"/>
                  </a:lnTo>
                  <a:lnTo>
                    <a:pt x="257694" y="26669"/>
                  </a:lnTo>
                  <a:close/>
                </a:path>
                <a:path w="1417320" h="127000">
                  <a:moveTo>
                    <a:pt x="285750" y="26669"/>
                  </a:moveTo>
                  <a:lnTo>
                    <a:pt x="257694" y="26669"/>
                  </a:lnTo>
                  <a:lnTo>
                    <a:pt x="257694" y="99059"/>
                  </a:lnTo>
                  <a:lnTo>
                    <a:pt x="259702" y="99059"/>
                  </a:lnTo>
                  <a:lnTo>
                    <a:pt x="259702" y="29209"/>
                  </a:lnTo>
                  <a:lnTo>
                    <a:pt x="285750" y="29209"/>
                  </a:lnTo>
                  <a:lnTo>
                    <a:pt x="285750" y="26669"/>
                  </a:lnTo>
                  <a:close/>
                </a:path>
                <a:path w="1417320" h="127000">
                  <a:moveTo>
                    <a:pt x="313817" y="26669"/>
                  </a:moveTo>
                  <a:lnTo>
                    <a:pt x="285750" y="26669"/>
                  </a:lnTo>
                  <a:lnTo>
                    <a:pt x="285750" y="99059"/>
                  </a:lnTo>
                  <a:lnTo>
                    <a:pt x="287755" y="99059"/>
                  </a:lnTo>
                  <a:lnTo>
                    <a:pt x="287755" y="29209"/>
                  </a:lnTo>
                  <a:lnTo>
                    <a:pt x="313817" y="29209"/>
                  </a:lnTo>
                  <a:lnTo>
                    <a:pt x="313817" y="26669"/>
                  </a:lnTo>
                  <a:close/>
                </a:path>
                <a:path w="1417320" h="127000">
                  <a:moveTo>
                    <a:pt x="341884" y="26669"/>
                  </a:moveTo>
                  <a:lnTo>
                    <a:pt x="313817" y="26669"/>
                  </a:lnTo>
                  <a:lnTo>
                    <a:pt x="313817" y="99059"/>
                  </a:lnTo>
                  <a:lnTo>
                    <a:pt x="315822" y="99059"/>
                  </a:lnTo>
                  <a:lnTo>
                    <a:pt x="315822" y="29209"/>
                  </a:lnTo>
                  <a:lnTo>
                    <a:pt x="341884" y="29209"/>
                  </a:lnTo>
                  <a:lnTo>
                    <a:pt x="341884" y="26669"/>
                  </a:lnTo>
                  <a:close/>
                </a:path>
                <a:path w="1417320" h="127000">
                  <a:moveTo>
                    <a:pt x="369938" y="26669"/>
                  </a:moveTo>
                  <a:lnTo>
                    <a:pt x="341884" y="26669"/>
                  </a:lnTo>
                  <a:lnTo>
                    <a:pt x="341884" y="99059"/>
                  </a:lnTo>
                  <a:lnTo>
                    <a:pt x="343889" y="99059"/>
                  </a:lnTo>
                  <a:lnTo>
                    <a:pt x="343889" y="29209"/>
                  </a:lnTo>
                  <a:lnTo>
                    <a:pt x="369938" y="29209"/>
                  </a:lnTo>
                  <a:lnTo>
                    <a:pt x="369938" y="26669"/>
                  </a:lnTo>
                  <a:close/>
                </a:path>
                <a:path w="1417320" h="127000">
                  <a:moveTo>
                    <a:pt x="406246" y="26669"/>
                  </a:moveTo>
                  <a:lnTo>
                    <a:pt x="369938" y="26669"/>
                  </a:lnTo>
                  <a:lnTo>
                    <a:pt x="369938" y="99059"/>
                  </a:lnTo>
                  <a:lnTo>
                    <a:pt x="371944" y="99059"/>
                  </a:lnTo>
                  <a:lnTo>
                    <a:pt x="371944" y="29209"/>
                  </a:lnTo>
                  <a:lnTo>
                    <a:pt x="406246" y="29209"/>
                  </a:lnTo>
                  <a:lnTo>
                    <a:pt x="406246" y="26669"/>
                  </a:lnTo>
                  <a:close/>
                </a:path>
                <a:path w="1417320" h="127000">
                  <a:moveTo>
                    <a:pt x="414261" y="0"/>
                  </a:moveTo>
                  <a:lnTo>
                    <a:pt x="408559" y="0"/>
                  </a:lnTo>
                  <a:lnTo>
                    <a:pt x="406246" y="2539"/>
                  </a:lnTo>
                  <a:lnTo>
                    <a:pt x="406246" y="99059"/>
                  </a:lnTo>
                  <a:lnTo>
                    <a:pt x="416559" y="99059"/>
                  </a:lnTo>
                  <a:lnTo>
                    <a:pt x="416559" y="29209"/>
                  </a:lnTo>
                  <a:lnTo>
                    <a:pt x="450875" y="29209"/>
                  </a:lnTo>
                  <a:lnTo>
                    <a:pt x="450875" y="26669"/>
                  </a:lnTo>
                  <a:lnTo>
                    <a:pt x="416559" y="26669"/>
                  </a:lnTo>
                  <a:lnTo>
                    <a:pt x="416559" y="2539"/>
                  </a:lnTo>
                  <a:lnTo>
                    <a:pt x="414261" y="0"/>
                  </a:lnTo>
                  <a:close/>
                </a:path>
                <a:path w="1417320" h="127000">
                  <a:moveTo>
                    <a:pt x="478942" y="26669"/>
                  </a:moveTo>
                  <a:lnTo>
                    <a:pt x="450875" y="26669"/>
                  </a:lnTo>
                  <a:lnTo>
                    <a:pt x="450875" y="99059"/>
                  </a:lnTo>
                  <a:lnTo>
                    <a:pt x="452881" y="99059"/>
                  </a:lnTo>
                  <a:lnTo>
                    <a:pt x="452881" y="29209"/>
                  </a:lnTo>
                  <a:lnTo>
                    <a:pt x="478942" y="29209"/>
                  </a:lnTo>
                  <a:lnTo>
                    <a:pt x="478942" y="26669"/>
                  </a:lnTo>
                  <a:close/>
                </a:path>
                <a:path w="1417320" h="127000">
                  <a:moveTo>
                    <a:pt x="506995" y="26669"/>
                  </a:moveTo>
                  <a:lnTo>
                    <a:pt x="478942" y="26669"/>
                  </a:lnTo>
                  <a:lnTo>
                    <a:pt x="478942" y="99059"/>
                  </a:lnTo>
                  <a:lnTo>
                    <a:pt x="480948" y="99059"/>
                  </a:lnTo>
                  <a:lnTo>
                    <a:pt x="480948" y="29209"/>
                  </a:lnTo>
                  <a:lnTo>
                    <a:pt x="506995" y="29209"/>
                  </a:lnTo>
                  <a:lnTo>
                    <a:pt x="506995" y="26669"/>
                  </a:lnTo>
                  <a:close/>
                </a:path>
                <a:path w="1417320" h="127000">
                  <a:moveTo>
                    <a:pt x="535063" y="26669"/>
                  </a:moveTo>
                  <a:lnTo>
                    <a:pt x="506995" y="26669"/>
                  </a:lnTo>
                  <a:lnTo>
                    <a:pt x="506995" y="99059"/>
                  </a:lnTo>
                  <a:lnTo>
                    <a:pt x="509002" y="99059"/>
                  </a:lnTo>
                  <a:lnTo>
                    <a:pt x="509002" y="29209"/>
                  </a:lnTo>
                  <a:lnTo>
                    <a:pt x="535063" y="29209"/>
                  </a:lnTo>
                  <a:lnTo>
                    <a:pt x="535063" y="26669"/>
                  </a:lnTo>
                  <a:close/>
                </a:path>
                <a:path w="1417320" h="127000">
                  <a:moveTo>
                    <a:pt x="563130" y="26669"/>
                  </a:moveTo>
                  <a:lnTo>
                    <a:pt x="535063" y="26669"/>
                  </a:lnTo>
                  <a:lnTo>
                    <a:pt x="535063" y="99059"/>
                  </a:lnTo>
                  <a:lnTo>
                    <a:pt x="537070" y="99059"/>
                  </a:lnTo>
                  <a:lnTo>
                    <a:pt x="537070" y="29209"/>
                  </a:lnTo>
                  <a:lnTo>
                    <a:pt x="563130" y="29209"/>
                  </a:lnTo>
                  <a:lnTo>
                    <a:pt x="563130" y="26669"/>
                  </a:lnTo>
                  <a:close/>
                </a:path>
                <a:path w="1417320" h="127000">
                  <a:moveTo>
                    <a:pt x="591185" y="26669"/>
                  </a:moveTo>
                  <a:lnTo>
                    <a:pt x="563130" y="26669"/>
                  </a:lnTo>
                  <a:lnTo>
                    <a:pt x="563130" y="99059"/>
                  </a:lnTo>
                  <a:lnTo>
                    <a:pt x="565137" y="99059"/>
                  </a:lnTo>
                  <a:lnTo>
                    <a:pt x="565137" y="29209"/>
                  </a:lnTo>
                  <a:lnTo>
                    <a:pt x="591185" y="29209"/>
                  </a:lnTo>
                  <a:lnTo>
                    <a:pt x="591185" y="26669"/>
                  </a:lnTo>
                  <a:close/>
                </a:path>
                <a:path w="1417320" h="127000">
                  <a:moveTo>
                    <a:pt x="619252" y="26669"/>
                  </a:moveTo>
                  <a:lnTo>
                    <a:pt x="591185" y="26669"/>
                  </a:lnTo>
                  <a:lnTo>
                    <a:pt x="591185" y="99059"/>
                  </a:lnTo>
                  <a:lnTo>
                    <a:pt x="593190" y="99059"/>
                  </a:lnTo>
                  <a:lnTo>
                    <a:pt x="593190" y="29209"/>
                  </a:lnTo>
                  <a:lnTo>
                    <a:pt x="619252" y="29209"/>
                  </a:lnTo>
                  <a:lnTo>
                    <a:pt x="619252" y="26669"/>
                  </a:lnTo>
                  <a:close/>
                </a:path>
                <a:path w="1417320" h="127000">
                  <a:moveTo>
                    <a:pt x="647319" y="26669"/>
                  </a:moveTo>
                  <a:lnTo>
                    <a:pt x="619252" y="26669"/>
                  </a:lnTo>
                  <a:lnTo>
                    <a:pt x="619252" y="99059"/>
                  </a:lnTo>
                  <a:lnTo>
                    <a:pt x="621257" y="99059"/>
                  </a:lnTo>
                  <a:lnTo>
                    <a:pt x="621257" y="29209"/>
                  </a:lnTo>
                  <a:lnTo>
                    <a:pt x="647319" y="29209"/>
                  </a:lnTo>
                  <a:lnTo>
                    <a:pt x="647319" y="26669"/>
                  </a:lnTo>
                  <a:close/>
                </a:path>
                <a:path w="1417320" h="127000">
                  <a:moveTo>
                    <a:pt x="675373" y="26669"/>
                  </a:moveTo>
                  <a:lnTo>
                    <a:pt x="647319" y="26669"/>
                  </a:lnTo>
                  <a:lnTo>
                    <a:pt x="647319" y="99059"/>
                  </a:lnTo>
                  <a:lnTo>
                    <a:pt x="649324" y="99059"/>
                  </a:lnTo>
                  <a:lnTo>
                    <a:pt x="649324" y="29209"/>
                  </a:lnTo>
                  <a:lnTo>
                    <a:pt x="675373" y="29209"/>
                  </a:lnTo>
                  <a:lnTo>
                    <a:pt x="675373" y="26669"/>
                  </a:lnTo>
                  <a:close/>
                </a:path>
                <a:path w="1417320" h="127000">
                  <a:moveTo>
                    <a:pt x="703440" y="26669"/>
                  </a:moveTo>
                  <a:lnTo>
                    <a:pt x="675373" y="26669"/>
                  </a:lnTo>
                  <a:lnTo>
                    <a:pt x="675373" y="99059"/>
                  </a:lnTo>
                  <a:lnTo>
                    <a:pt x="677379" y="99059"/>
                  </a:lnTo>
                  <a:lnTo>
                    <a:pt x="677379" y="29209"/>
                  </a:lnTo>
                  <a:lnTo>
                    <a:pt x="703440" y="29209"/>
                  </a:lnTo>
                  <a:lnTo>
                    <a:pt x="703440" y="26669"/>
                  </a:lnTo>
                  <a:close/>
                </a:path>
                <a:path w="1417320" h="127000">
                  <a:moveTo>
                    <a:pt x="739748" y="26669"/>
                  </a:moveTo>
                  <a:lnTo>
                    <a:pt x="703440" y="26669"/>
                  </a:lnTo>
                  <a:lnTo>
                    <a:pt x="703440" y="99059"/>
                  </a:lnTo>
                  <a:lnTo>
                    <a:pt x="705446" y="99059"/>
                  </a:lnTo>
                  <a:lnTo>
                    <a:pt x="705446" y="29209"/>
                  </a:lnTo>
                  <a:lnTo>
                    <a:pt x="739748" y="29209"/>
                  </a:lnTo>
                  <a:lnTo>
                    <a:pt x="739748" y="26669"/>
                  </a:lnTo>
                  <a:close/>
                </a:path>
                <a:path w="1417320" h="127000">
                  <a:moveTo>
                    <a:pt x="747763" y="0"/>
                  </a:moveTo>
                  <a:lnTo>
                    <a:pt x="742061" y="0"/>
                  </a:lnTo>
                  <a:lnTo>
                    <a:pt x="739748" y="2539"/>
                  </a:lnTo>
                  <a:lnTo>
                    <a:pt x="739748" y="99059"/>
                  </a:lnTo>
                  <a:lnTo>
                    <a:pt x="750074" y="99059"/>
                  </a:lnTo>
                  <a:lnTo>
                    <a:pt x="750074" y="29209"/>
                  </a:lnTo>
                  <a:lnTo>
                    <a:pt x="784377" y="29209"/>
                  </a:lnTo>
                  <a:lnTo>
                    <a:pt x="784377" y="26669"/>
                  </a:lnTo>
                  <a:lnTo>
                    <a:pt x="750074" y="26669"/>
                  </a:lnTo>
                  <a:lnTo>
                    <a:pt x="750074" y="2539"/>
                  </a:lnTo>
                  <a:lnTo>
                    <a:pt x="747763" y="0"/>
                  </a:lnTo>
                  <a:close/>
                </a:path>
                <a:path w="1417320" h="127000">
                  <a:moveTo>
                    <a:pt x="812431" y="26669"/>
                  </a:moveTo>
                  <a:lnTo>
                    <a:pt x="784377" y="26669"/>
                  </a:lnTo>
                  <a:lnTo>
                    <a:pt x="784377" y="99059"/>
                  </a:lnTo>
                  <a:lnTo>
                    <a:pt x="786384" y="99059"/>
                  </a:lnTo>
                  <a:lnTo>
                    <a:pt x="786384" y="29209"/>
                  </a:lnTo>
                  <a:lnTo>
                    <a:pt x="812431" y="29209"/>
                  </a:lnTo>
                  <a:lnTo>
                    <a:pt x="812431" y="26669"/>
                  </a:lnTo>
                  <a:close/>
                </a:path>
                <a:path w="1417320" h="127000">
                  <a:moveTo>
                    <a:pt x="840498" y="26669"/>
                  </a:moveTo>
                  <a:lnTo>
                    <a:pt x="812431" y="26669"/>
                  </a:lnTo>
                  <a:lnTo>
                    <a:pt x="812431" y="99059"/>
                  </a:lnTo>
                  <a:lnTo>
                    <a:pt x="814424" y="99059"/>
                  </a:lnTo>
                  <a:lnTo>
                    <a:pt x="814424" y="29209"/>
                  </a:lnTo>
                  <a:lnTo>
                    <a:pt x="840498" y="29209"/>
                  </a:lnTo>
                  <a:lnTo>
                    <a:pt x="840498" y="26669"/>
                  </a:lnTo>
                  <a:close/>
                </a:path>
                <a:path w="1417320" h="127000">
                  <a:moveTo>
                    <a:pt x="868564" y="26669"/>
                  </a:moveTo>
                  <a:lnTo>
                    <a:pt x="840498" y="26669"/>
                  </a:lnTo>
                  <a:lnTo>
                    <a:pt x="840498" y="99059"/>
                  </a:lnTo>
                  <a:lnTo>
                    <a:pt x="842504" y="99059"/>
                  </a:lnTo>
                  <a:lnTo>
                    <a:pt x="842504" y="29209"/>
                  </a:lnTo>
                  <a:lnTo>
                    <a:pt x="868564" y="29209"/>
                  </a:lnTo>
                  <a:lnTo>
                    <a:pt x="868564" y="26669"/>
                  </a:lnTo>
                  <a:close/>
                </a:path>
                <a:path w="1417320" h="127000">
                  <a:moveTo>
                    <a:pt x="896631" y="26669"/>
                  </a:moveTo>
                  <a:lnTo>
                    <a:pt x="868564" y="26669"/>
                  </a:lnTo>
                  <a:lnTo>
                    <a:pt x="868564" y="99059"/>
                  </a:lnTo>
                  <a:lnTo>
                    <a:pt x="870558" y="99059"/>
                  </a:lnTo>
                  <a:lnTo>
                    <a:pt x="870558" y="29209"/>
                  </a:lnTo>
                  <a:lnTo>
                    <a:pt x="896631" y="29209"/>
                  </a:lnTo>
                  <a:lnTo>
                    <a:pt x="896631" y="26669"/>
                  </a:lnTo>
                  <a:close/>
                </a:path>
                <a:path w="1417320" h="127000">
                  <a:moveTo>
                    <a:pt x="924687" y="26669"/>
                  </a:moveTo>
                  <a:lnTo>
                    <a:pt x="896631" y="26669"/>
                  </a:lnTo>
                  <a:lnTo>
                    <a:pt x="896631" y="99059"/>
                  </a:lnTo>
                  <a:lnTo>
                    <a:pt x="898626" y="99059"/>
                  </a:lnTo>
                  <a:lnTo>
                    <a:pt x="898626" y="29209"/>
                  </a:lnTo>
                  <a:lnTo>
                    <a:pt x="924687" y="29209"/>
                  </a:lnTo>
                  <a:lnTo>
                    <a:pt x="924687" y="26669"/>
                  </a:lnTo>
                  <a:close/>
                </a:path>
                <a:path w="1417320" h="127000">
                  <a:moveTo>
                    <a:pt x="952754" y="26669"/>
                  </a:moveTo>
                  <a:lnTo>
                    <a:pt x="924687" y="26669"/>
                  </a:lnTo>
                  <a:lnTo>
                    <a:pt x="924687" y="99059"/>
                  </a:lnTo>
                  <a:lnTo>
                    <a:pt x="926693" y="99059"/>
                  </a:lnTo>
                  <a:lnTo>
                    <a:pt x="926693" y="29209"/>
                  </a:lnTo>
                  <a:lnTo>
                    <a:pt x="952754" y="29209"/>
                  </a:lnTo>
                  <a:lnTo>
                    <a:pt x="952754" y="26669"/>
                  </a:lnTo>
                  <a:close/>
                </a:path>
                <a:path w="1417320" h="127000">
                  <a:moveTo>
                    <a:pt x="980821" y="26669"/>
                  </a:moveTo>
                  <a:lnTo>
                    <a:pt x="952754" y="26669"/>
                  </a:lnTo>
                  <a:lnTo>
                    <a:pt x="952754" y="99059"/>
                  </a:lnTo>
                  <a:lnTo>
                    <a:pt x="954759" y="99059"/>
                  </a:lnTo>
                  <a:lnTo>
                    <a:pt x="954759" y="29209"/>
                  </a:lnTo>
                  <a:lnTo>
                    <a:pt x="980821" y="29209"/>
                  </a:lnTo>
                  <a:lnTo>
                    <a:pt x="980821" y="26669"/>
                  </a:lnTo>
                  <a:close/>
                </a:path>
                <a:path w="1417320" h="127000">
                  <a:moveTo>
                    <a:pt x="1008888" y="26669"/>
                  </a:moveTo>
                  <a:lnTo>
                    <a:pt x="980821" y="26669"/>
                  </a:lnTo>
                  <a:lnTo>
                    <a:pt x="980821" y="99059"/>
                  </a:lnTo>
                  <a:lnTo>
                    <a:pt x="982814" y="99059"/>
                  </a:lnTo>
                  <a:lnTo>
                    <a:pt x="982814" y="29209"/>
                  </a:lnTo>
                  <a:lnTo>
                    <a:pt x="1008888" y="29209"/>
                  </a:lnTo>
                  <a:lnTo>
                    <a:pt x="1008888" y="26669"/>
                  </a:lnTo>
                  <a:close/>
                </a:path>
                <a:path w="1417320" h="127000">
                  <a:moveTo>
                    <a:pt x="1036929" y="26669"/>
                  </a:moveTo>
                  <a:lnTo>
                    <a:pt x="1008888" y="26669"/>
                  </a:lnTo>
                  <a:lnTo>
                    <a:pt x="1008888" y="99059"/>
                  </a:lnTo>
                  <a:lnTo>
                    <a:pt x="1010881" y="99059"/>
                  </a:lnTo>
                  <a:lnTo>
                    <a:pt x="1010881" y="29209"/>
                  </a:lnTo>
                  <a:lnTo>
                    <a:pt x="1036929" y="29209"/>
                  </a:lnTo>
                  <a:lnTo>
                    <a:pt x="1036929" y="26669"/>
                  </a:lnTo>
                  <a:close/>
                </a:path>
                <a:path w="1417320" h="127000">
                  <a:moveTo>
                    <a:pt x="1073238" y="26669"/>
                  </a:moveTo>
                  <a:lnTo>
                    <a:pt x="1036929" y="26669"/>
                  </a:lnTo>
                  <a:lnTo>
                    <a:pt x="1036929" y="99059"/>
                  </a:lnTo>
                  <a:lnTo>
                    <a:pt x="1038935" y="99059"/>
                  </a:lnTo>
                  <a:lnTo>
                    <a:pt x="1038935" y="29209"/>
                  </a:lnTo>
                  <a:lnTo>
                    <a:pt x="1073238" y="29209"/>
                  </a:lnTo>
                  <a:lnTo>
                    <a:pt x="1073238" y="26669"/>
                  </a:lnTo>
                  <a:close/>
                </a:path>
                <a:path w="1417320" h="127000">
                  <a:moveTo>
                    <a:pt x="1081239" y="0"/>
                  </a:moveTo>
                  <a:lnTo>
                    <a:pt x="1075550" y="0"/>
                  </a:lnTo>
                  <a:lnTo>
                    <a:pt x="1073238" y="2539"/>
                  </a:lnTo>
                  <a:lnTo>
                    <a:pt x="1073238" y="99059"/>
                  </a:lnTo>
                  <a:lnTo>
                    <a:pt x="1083564" y="99059"/>
                  </a:lnTo>
                  <a:lnTo>
                    <a:pt x="1083564" y="29209"/>
                  </a:lnTo>
                  <a:lnTo>
                    <a:pt x="1117865" y="29209"/>
                  </a:lnTo>
                  <a:lnTo>
                    <a:pt x="1117865" y="26669"/>
                  </a:lnTo>
                  <a:lnTo>
                    <a:pt x="1083564" y="26669"/>
                  </a:lnTo>
                  <a:lnTo>
                    <a:pt x="1083564" y="2539"/>
                  </a:lnTo>
                  <a:lnTo>
                    <a:pt x="1081239" y="0"/>
                  </a:lnTo>
                  <a:close/>
                </a:path>
                <a:path w="1417320" h="127000">
                  <a:moveTo>
                    <a:pt x="1145933" y="26669"/>
                  </a:moveTo>
                  <a:lnTo>
                    <a:pt x="1117865" y="26669"/>
                  </a:lnTo>
                  <a:lnTo>
                    <a:pt x="1117865" y="99059"/>
                  </a:lnTo>
                  <a:lnTo>
                    <a:pt x="1119859" y="99059"/>
                  </a:lnTo>
                  <a:lnTo>
                    <a:pt x="1119859" y="29209"/>
                  </a:lnTo>
                  <a:lnTo>
                    <a:pt x="1145933" y="29209"/>
                  </a:lnTo>
                  <a:lnTo>
                    <a:pt x="1145933" y="26669"/>
                  </a:lnTo>
                  <a:close/>
                </a:path>
                <a:path w="1417320" h="127000">
                  <a:moveTo>
                    <a:pt x="1174000" y="26669"/>
                  </a:moveTo>
                  <a:lnTo>
                    <a:pt x="1145933" y="26669"/>
                  </a:lnTo>
                  <a:lnTo>
                    <a:pt x="1145933" y="99059"/>
                  </a:lnTo>
                  <a:lnTo>
                    <a:pt x="1147926" y="99059"/>
                  </a:lnTo>
                  <a:lnTo>
                    <a:pt x="1147926" y="29209"/>
                  </a:lnTo>
                  <a:lnTo>
                    <a:pt x="1174000" y="29209"/>
                  </a:lnTo>
                  <a:lnTo>
                    <a:pt x="1174000" y="26669"/>
                  </a:lnTo>
                  <a:close/>
                </a:path>
                <a:path w="1417320" h="127000">
                  <a:moveTo>
                    <a:pt x="1202055" y="26669"/>
                  </a:moveTo>
                  <a:lnTo>
                    <a:pt x="1174000" y="26669"/>
                  </a:lnTo>
                  <a:lnTo>
                    <a:pt x="1174000" y="99059"/>
                  </a:lnTo>
                  <a:lnTo>
                    <a:pt x="1175993" y="99059"/>
                  </a:lnTo>
                  <a:lnTo>
                    <a:pt x="1175993" y="29209"/>
                  </a:lnTo>
                  <a:lnTo>
                    <a:pt x="1202055" y="29209"/>
                  </a:lnTo>
                  <a:lnTo>
                    <a:pt x="1202055" y="26669"/>
                  </a:lnTo>
                  <a:close/>
                </a:path>
                <a:path w="1417320" h="127000">
                  <a:moveTo>
                    <a:pt x="1230122" y="26669"/>
                  </a:moveTo>
                  <a:lnTo>
                    <a:pt x="1202055" y="26669"/>
                  </a:lnTo>
                  <a:lnTo>
                    <a:pt x="1202055" y="99059"/>
                  </a:lnTo>
                  <a:lnTo>
                    <a:pt x="1204060" y="99059"/>
                  </a:lnTo>
                  <a:lnTo>
                    <a:pt x="1204060" y="29209"/>
                  </a:lnTo>
                  <a:lnTo>
                    <a:pt x="1230122" y="29209"/>
                  </a:lnTo>
                  <a:lnTo>
                    <a:pt x="1230122" y="26669"/>
                  </a:lnTo>
                  <a:close/>
                </a:path>
                <a:path w="1417320" h="127000">
                  <a:moveTo>
                    <a:pt x="1258189" y="26669"/>
                  </a:moveTo>
                  <a:lnTo>
                    <a:pt x="1230122" y="26669"/>
                  </a:lnTo>
                  <a:lnTo>
                    <a:pt x="1230122" y="99059"/>
                  </a:lnTo>
                  <a:lnTo>
                    <a:pt x="1232115" y="99059"/>
                  </a:lnTo>
                  <a:lnTo>
                    <a:pt x="1232115" y="29209"/>
                  </a:lnTo>
                  <a:lnTo>
                    <a:pt x="1258189" y="29209"/>
                  </a:lnTo>
                  <a:lnTo>
                    <a:pt x="1258189" y="26669"/>
                  </a:lnTo>
                  <a:close/>
                </a:path>
                <a:path w="1417320" h="127000">
                  <a:moveTo>
                    <a:pt x="1286243" y="26669"/>
                  </a:moveTo>
                  <a:lnTo>
                    <a:pt x="1258189" y="26669"/>
                  </a:lnTo>
                  <a:lnTo>
                    <a:pt x="1258189" y="99059"/>
                  </a:lnTo>
                  <a:lnTo>
                    <a:pt x="1260182" y="99059"/>
                  </a:lnTo>
                  <a:lnTo>
                    <a:pt x="1260182" y="29209"/>
                  </a:lnTo>
                  <a:lnTo>
                    <a:pt x="1286243" y="29209"/>
                  </a:lnTo>
                  <a:lnTo>
                    <a:pt x="1286243" y="26669"/>
                  </a:lnTo>
                  <a:close/>
                </a:path>
                <a:path w="1417320" h="127000">
                  <a:moveTo>
                    <a:pt x="1314310" y="26669"/>
                  </a:moveTo>
                  <a:lnTo>
                    <a:pt x="1286243" y="26669"/>
                  </a:lnTo>
                  <a:lnTo>
                    <a:pt x="1286243" y="99059"/>
                  </a:lnTo>
                  <a:lnTo>
                    <a:pt x="1288248" y="99059"/>
                  </a:lnTo>
                  <a:lnTo>
                    <a:pt x="1288248" y="29209"/>
                  </a:lnTo>
                  <a:lnTo>
                    <a:pt x="1314310" y="29209"/>
                  </a:lnTo>
                  <a:lnTo>
                    <a:pt x="1314310" y="26669"/>
                  </a:lnTo>
                  <a:close/>
                </a:path>
                <a:path w="1417320" h="127000">
                  <a:moveTo>
                    <a:pt x="1342377" y="26669"/>
                  </a:moveTo>
                  <a:lnTo>
                    <a:pt x="1314310" y="26669"/>
                  </a:lnTo>
                  <a:lnTo>
                    <a:pt x="1314310" y="99059"/>
                  </a:lnTo>
                  <a:lnTo>
                    <a:pt x="1316315" y="99059"/>
                  </a:lnTo>
                  <a:lnTo>
                    <a:pt x="1316315" y="29209"/>
                  </a:lnTo>
                  <a:lnTo>
                    <a:pt x="1342377" y="29209"/>
                  </a:lnTo>
                  <a:lnTo>
                    <a:pt x="1342377" y="26669"/>
                  </a:lnTo>
                  <a:close/>
                </a:path>
                <a:path w="1417320" h="127000">
                  <a:moveTo>
                    <a:pt x="1370444" y="26669"/>
                  </a:moveTo>
                  <a:lnTo>
                    <a:pt x="1342377" y="26669"/>
                  </a:lnTo>
                  <a:lnTo>
                    <a:pt x="1342377" y="99059"/>
                  </a:lnTo>
                  <a:lnTo>
                    <a:pt x="1344371" y="99059"/>
                  </a:lnTo>
                  <a:lnTo>
                    <a:pt x="1344371" y="29209"/>
                  </a:lnTo>
                  <a:lnTo>
                    <a:pt x="1370444" y="29209"/>
                  </a:lnTo>
                  <a:lnTo>
                    <a:pt x="1370444" y="26669"/>
                  </a:lnTo>
                  <a:close/>
                </a:path>
                <a:path w="1417320" h="127000">
                  <a:moveTo>
                    <a:pt x="1406739" y="26669"/>
                  </a:moveTo>
                  <a:lnTo>
                    <a:pt x="1370444" y="26669"/>
                  </a:lnTo>
                  <a:lnTo>
                    <a:pt x="1370444" y="99059"/>
                  </a:lnTo>
                  <a:lnTo>
                    <a:pt x="1372438" y="99059"/>
                  </a:lnTo>
                  <a:lnTo>
                    <a:pt x="1372438" y="29209"/>
                  </a:lnTo>
                  <a:lnTo>
                    <a:pt x="1406739" y="29209"/>
                  </a:lnTo>
                  <a:lnTo>
                    <a:pt x="1406739" y="26669"/>
                  </a:lnTo>
                  <a:close/>
                </a:path>
                <a:path w="1417320" h="127000">
                  <a:moveTo>
                    <a:pt x="36448" y="26669"/>
                  </a:moveTo>
                  <a:lnTo>
                    <a:pt x="0" y="26669"/>
                  </a:lnTo>
                  <a:lnTo>
                    <a:pt x="0" y="29209"/>
                  </a:lnTo>
                  <a:lnTo>
                    <a:pt x="36448" y="29209"/>
                  </a:lnTo>
                  <a:lnTo>
                    <a:pt x="36448" y="266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1259792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80" h="164464">
                  <a:moveTo>
                    <a:pt x="130200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4" y="163856"/>
                  </a:lnTo>
                  <a:lnTo>
                    <a:pt x="130200" y="163856"/>
                  </a:lnTo>
                  <a:lnTo>
                    <a:pt x="131736" y="162319"/>
                  </a:lnTo>
                  <a:lnTo>
                    <a:pt x="131736" y="1523"/>
                  </a:lnTo>
                  <a:lnTo>
                    <a:pt x="130200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1257173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44" y="2540"/>
                  </a:moveTo>
                  <a:lnTo>
                    <a:pt x="135661" y="2540"/>
                  </a:lnTo>
                  <a:lnTo>
                    <a:pt x="135661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43" y="163830"/>
                  </a:lnTo>
                  <a:lnTo>
                    <a:pt x="94843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43" y="53340"/>
                  </a:lnTo>
                  <a:lnTo>
                    <a:pt x="94843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598" y="0"/>
                  </a:lnTo>
                  <a:lnTo>
                    <a:pt x="89598" y="5080"/>
                  </a:lnTo>
                  <a:lnTo>
                    <a:pt x="89598" y="53340"/>
                  </a:lnTo>
                  <a:lnTo>
                    <a:pt x="89598" y="58420"/>
                  </a:lnTo>
                  <a:lnTo>
                    <a:pt x="89598" y="163830"/>
                  </a:lnTo>
                  <a:lnTo>
                    <a:pt x="55270" y="163830"/>
                  </a:lnTo>
                  <a:lnTo>
                    <a:pt x="55270" y="58420"/>
                  </a:lnTo>
                  <a:lnTo>
                    <a:pt x="89598" y="58420"/>
                  </a:lnTo>
                  <a:lnTo>
                    <a:pt x="89598" y="53340"/>
                  </a:lnTo>
                  <a:lnTo>
                    <a:pt x="55270" y="53340"/>
                  </a:lnTo>
                  <a:lnTo>
                    <a:pt x="55270" y="5080"/>
                  </a:lnTo>
                  <a:lnTo>
                    <a:pt x="89598" y="5080"/>
                  </a:lnTo>
                  <a:lnTo>
                    <a:pt x="89598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32" y="163830"/>
                  </a:lnTo>
                  <a:lnTo>
                    <a:pt x="5232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32" y="118110"/>
                  </a:lnTo>
                  <a:lnTo>
                    <a:pt x="5232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32" y="53340"/>
                  </a:lnTo>
                  <a:lnTo>
                    <a:pt x="5232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23" y="168465"/>
                  </a:lnTo>
                  <a:lnTo>
                    <a:pt x="135623" y="166370"/>
                  </a:lnTo>
                  <a:lnTo>
                    <a:pt x="136906" y="166370"/>
                  </a:lnTo>
                  <a:lnTo>
                    <a:pt x="136906" y="163830"/>
                  </a:lnTo>
                  <a:lnTo>
                    <a:pt x="136944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883631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80" h="164464">
                  <a:moveTo>
                    <a:pt x="130212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4" y="163856"/>
                  </a:lnTo>
                  <a:lnTo>
                    <a:pt x="130212" y="163856"/>
                  </a:lnTo>
                  <a:lnTo>
                    <a:pt x="131736" y="162319"/>
                  </a:lnTo>
                  <a:lnTo>
                    <a:pt x="131736" y="1523"/>
                  </a:lnTo>
                  <a:lnTo>
                    <a:pt x="130212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881011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44" y="2540"/>
                  </a:moveTo>
                  <a:lnTo>
                    <a:pt x="135648" y="2540"/>
                  </a:lnTo>
                  <a:lnTo>
                    <a:pt x="135648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30" y="163830"/>
                  </a:lnTo>
                  <a:lnTo>
                    <a:pt x="94830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30" y="53340"/>
                  </a:lnTo>
                  <a:lnTo>
                    <a:pt x="94830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598" y="0"/>
                  </a:lnTo>
                  <a:lnTo>
                    <a:pt x="89598" y="5080"/>
                  </a:lnTo>
                  <a:lnTo>
                    <a:pt x="89598" y="53340"/>
                  </a:lnTo>
                  <a:lnTo>
                    <a:pt x="89598" y="58420"/>
                  </a:lnTo>
                  <a:lnTo>
                    <a:pt x="89598" y="163830"/>
                  </a:lnTo>
                  <a:lnTo>
                    <a:pt x="55270" y="163830"/>
                  </a:lnTo>
                  <a:lnTo>
                    <a:pt x="55270" y="58420"/>
                  </a:lnTo>
                  <a:lnTo>
                    <a:pt x="89598" y="58420"/>
                  </a:lnTo>
                  <a:lnTo>
                    <a:pt x="89598" y="53340"/>
                  </a:lnTo>
                  <a:lnTo>
                    <a:pt x="55270" y="53340"/>
                  </a:lnTo>
                  <a:lnTo>
                    <a:pt x="55270" y="5080"/>
                  </a:lnTo>
                  <a:lnTo>
                    <a:pt x="89598" y="5080"/>
                  </a:lnTo>
                  <a:lnTo>
                    <a:pt x="89598" y="0"/>
                  </a:lnTo>
                  <a:lnTo>
                    <a:pt x="50025" y="0"/>
                  </a:lnTo>
                  <a:lnTo>
                    <a:pt x="50025" y="5080"/>
                  </a:lnTo>
                  <a:lnTo>
                    <a:pt x="50025" y="53340"/>
                  </a:lnTo>
                  <a:lnTo>
                    <a:pt x="50025" y="58420"/>
                  </a:lnTo>
                  <a:lnTo>
                    <a:pt x="50025" y="118110"/>
                  </a:lnTo>
                  <a:lnTo>
                    <a:pt x="50025" y="123190"/>
                  </a:lnTo>
                  <a:lnTo>
                    <a:pt x="50025" y="163830"/>
                  </a:lnTo>
                  <a:lnTo>
                    <a:pt x="5232" y="163830"/>
                  </a:lnTo>
                  <a:lnTo>
                    <a:pt x="5232" y="123190"/>
                  </a:lnTo>
                  <a:lnTo>
                    <a:pt x="50025" y="123190"/>
                  </a:lnTo>
                  <a:lnTo>
                    <a:pt x="50025" y="118110"/>
                  </a:lnTo>
                  <a:lnTo>
                    <a:pt x="5232" y="118110"/>
                  </a:lnTo>
                  <a:lnTo>
                    <a:pt x="5232" y="58420"/>
                  </a:lnTo>
                  <a:lnTo>
                    <a:pt x="50025" y="58420"/>
                  </a:lnTo>
                  <a:lnTo>
                    <a:pt x="50025" y="53340"/>
                  </a:lnTo>
                  <a:lnTo>
                    <a:pt x="5232" y="53340"/>
                  </a:lnTo>
                  <a:lnTo>
                    <a:pt x="5232" y="5080"/>
                  </a:lnTo>
                  <a:lnTo>
                    <a:pt x="50025" y="5080"/>
                  </a:lnTo>
                  <a:lnTo>
                    <a:pt x="50025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23" y="168465"/>
                  </a:lnTo>
                  <a:lnTo>
                    <a:pt x="135623" y="166370"/>
                  </a:lnTo>
                  <a:lnTo>
                    <a:pt x="136906" y="166370"/>
                  </a:lnTo>
                  <a:lnTo>
                    <a:pt x="136906" y="163830"/>
                  </a:lnTo>
                  <a:lnTo>
                    <a:pt x="136944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507495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200" y="0"/>
                  </a:moveTo>
                  <a:lnTo>
                    <a:pt x="1522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2" y="163856"/>
                  </a:lnTo>
                  <a:lnTo>
                    <a:pt x="130200" y="163856"/>
                  </a:lnTo>
                  <a:lnTo>
                    <a:pt x="131724" y="162319"/>
                  </a:lnTo>
                  <a:lnTo>
                    <a:pt x="131724" y="1523"/>
                  </a:lnTo>
                  <a:lnTo>
                    <a:pt x="130200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504863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44" y="2540"/>
                  </a:moveTo>
                  <a:lnTo>
                    <a:pt x="135661" y="2540"/>
                  </a:lnTo>
                  <a:lnTo>
                    <a:pt x="135661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56" y="163830"/>
                  </a:lnTo>
                  <a:lnTo>
                    <a:pt x="94856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56" y="53340"/>
                  </a:lnTo>
                  <a:lnTo>
                    <a:pt x="94856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611" y="0"/>
                  </a:lnTo>
                  <a:lnTo>
                    <a:pt x="89611" y="5080"/>
                  </a:lnTo>
                  <a:lnTo>
                    <a:pt x="89611" y="53340"/>
                  </a:lnTo>
                  <a:lnTo>
                    <a:pt x="89611" y="58420"/>
                  </a:lnTo>
                  <a:lnTo>
                    <a:pt x="89611" y="163830"/>
                  </a:lnTo>
                  <a:lnTo>
                    <a:pt x="55283" y="163830"/>
                  </a:lnTo>
                  <a:lnTo>
                    <a:pt x="55283" y="58420"/>
                  </a:lnTo>
                  <a:lnTo>
                    <a:pt x="89611" y="58420"/>
                  </a:lnTo>
                  <a:lnTo>
                    <a:pt x="89611" y="53340"/>
                  </a:lnTo>
                  <a:lnTo>
                    <a:pt x="55283" y="53340"/>
                  </a:lnTo>
                  <a:lnTo>
                    <a:pt x="55283" y="5080"/>
                  </a:lnTo>
                  <a:lnTo>
                    <a:pt x="89611" y="5080"/>
                  </a:lnTo>
                  <a:lnTo>
                    <a:pt x="89611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32" y="163830"/>
                  </a:lnTo>
                  <a:lnTo>
                    <a:pt x="5232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32" y="118110"/>
                  </a:lnTo>
                  <a:lnTo>
                    <a:pt x="5232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32" y="53340"/>
                  </a:lnTo>
                  <a:lnTo>
                    <a:pt x="5232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23" y="168465"/>
                  </a:lnTo>
                  <a:lnTo>
                    <a:pt x="135623" y="166370"/>
                  </a:lnTo>
                  <a:lnTo>
                    <a:pt x="136906" y="166370"/>
                  </a:lnTo>
                  <a:lnTo>
                    <a:pt x="136906" y="163830"/>
                  </a:lnTo>
                  <a:lnTo>
                    <a:pt x="136944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131346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201" y="0"/>
                  </a:moveTo>
                  <a:lnTo>
                    <a:pt x="1523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3" y="163856"/>
                  </a:lnTo>
                  <a:lnTo>
                    <a:pt x="130201" y="163856"/>
                  </a:lnTo>
                  <a:lnTo>
                    <a:pt x="131725" y="162319"/>
                  </a:lnTo>
                  <a:lnTo>
                    <a:pt x="131725" y="1523"/>
                  </a:lnTo>
                  <a:lnTo>
                    <a:pt x="130201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128714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60" h="168910">
                  <a:moveTo>
                    <a:pt x="136931" y="2540"/>
                  </a:moveTo>
                  <a:lnTo>
                    <a:pt x="135648" y="2540"/>
                  </a:lnTo>
                  <a:lnTo>
                    <a:pt x="135648" y="0"/>
                  </a:lnTo>
                  <a:lnTo>
                    <a:pt x="131724" y="0"/>
                  </a:lnTo>
                  <a:lnTo>
                    <a:pt x="131724" y="5080"/>
                  </a:lnTo>
                  <a:lnTo>
                    <a:pt x="131724" y="53340"/>
                  </a:lnTo>
                  <a:lnTo>
                    <a:pt x="131724" y="58420"/>
                  </a:lnTo>
                  <a:lnTo>
                    <a:pt x="131724" y="163830"/>
                  </a:lnTo>
                  <a:lnTo>
                    <a:pt x="94843" y="163830"/>
                  </a:lnTo>
                  <a:lnTo>
                    <a:pt x="94843" y="58420"/>
                  </a:lnTo>
                  <a:lnTo>
                    <a:pt x="131724" y="58420"/>
                  </a:lnTo>
                  <a:lnTo>
                    <a:pt x="131724" y="53340"/>
                  </a:lnTo>
                  <a:lnTo>
                    <a:pt x="94843" y="53340"/>
                  </a:lnTo>
                  <a:lnTo>
                    <a:pt x="94843" y="5080"/>
                  </a:lnTo>
                  <a:lnTo>
                    <a:pt x="131724" y="5080"/>
                  </a:lnTo>
                  <a:lnTo>
                    <a:pt x="131724" y="0"/>
                  </a:lnTo>
                  <a:lnTo>
                    <a:pt x="89598" y="0"/>
                  </a:lnTo>
                  <a:lnTo>
                    <a:pt x="89598" y="5080"/>
                  </a:lnTo>
                  <a:lnTo>
                    <a:pt x="89598" y="53340"/>
                  </a:lnTo>
                  <a:lnTo>
                    <a:pt x="89598" y="58420"/>
                  </a:lnTo>
                  <a:lnTo>
                    <a:pt x="89598" y="163830"/>
                  </a:lnTo>
                  <a:lnTo>
                    <a:pt x="55270" y="163830"/>
                  </a:lnTo>
                  <a:lnTo>
                    <a:pt x="55270" y="58420"/>
                  </a:lnTo>
                  <a:lnTo>
                    <a:pt x="89598" y="58420"/>
                  </a:lnTo>
                  <a:lnTo>
                    <a:pt x="89598" y="53340"/>
                  </a:lnTo>
                  <a:lnTo>
                    <a:pt x="55270" y="53340"/>
                  </a:lnTo>
                  <a:lnTo>
                    <a:pt x="55270" y="5080"/>
                  </a:lnTo>
                  <a:lnTo>
                    <a:pt x="89598" y="5080"/>
                  </a:lnTo>
                  <a:lnTo>
                    <a:pt x="89598" y="0"/>
                  </a:lnTo>
                  <a:lnTo>
                    <a:pt x="50025" y="0"/>
                  </a:lnTo>
                  <a:lnTo>
                    <a:pt x="50025" y="5080"/>
                  </a:lnTo>
                  <a:lnTo>
                    <a:pt x="50025" y="53340"/>
                  </a:lnTo>
                  <a:lnTo>
                    <a:pt x="50025" y="58420"/>
                  </a:lnTo>
                  <a:lnTo>
                    <a:pt x="50025" y="118110"/>
                  </a:lnTo>
                  <a:lnTo>
                    <a:pt x="50025" y="123190"/>
                  </a:lnTo>
                  <a:lnTo>
                    <a:pt x="50025" y="163830"/>
                  </a:lnTo>
                  <a:lnTo>
                    <a:pt x="5232" y="163830"/>
                  </a:lnTo>
                  <a:lnTo>
                    <a:pt x="5232" y="123190"/>
                  </a:lnTo>
                  <a:lnTo>
                    <a:pt x="50025" y="123190"/>
                  </a:lnTo>
                  <a:lnTo>
                    <a:pt x="50025" y="118110"/>
                  </a:lnTo>
                  <a:lnTo>
                    <a:pt x="5232" y="118110"/>
                  </a:lnTo>
                  <a:lnTo>
                    <a:pt x="5232" y="58420"/>
                  </a:lnTo>
                  <a:lnTo>
                    <a:pt x="50025" y="58420"/>
                  </a:lnTo>
                  <a:lnTo>
                    <a:pt x="50025" y="53340"/>
                  </a:lnTo>
                  <a:lnTo>
                    <a:pt x="5232" y="53340"/>
                  </a:lnTo>
                  <a:lnTo>
                    <a:pt x="5232" y="5080"/>
                  </a:lnTo>
                  <a:lnTo>
                    <a:pt x="50025" y="5080"/>
                  </a:lnTo>
                  <a:lnTo>
                    <a:pt x="50025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10" y="168465"/>
                  </a:lnTo>
                  <a:lnTo>
                    <a:pt x="135610" y="166370"/>
                  </a:lnTo>
                  <a:lnTo>
                    <a:pt x="136893" y="166370"/>
                  </a:lnTo>
                  <a:lnTo>
                    <a:pt x="136893" y="163830"/>
                  </a:lnTo>
                  <a:lnTo>
                    <a:pt x="136931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120294" y="5626697"/>
              <a:ext cx="1282700" cy="23495"/>
            </a:xfrm>
            <a:custGeom>
              <a:avLst/>
              <a:gdLst/>
              <a:ahLst/>
              <a:cxnLst/>
              <a:rect l="l" t="t" r="r" b="b"/>
              <a:pathLst>
                <a:path w="1282700" h="23495">
                  <a:moveTo>
                    <a:pt x="153797" y="5143"/>
                  </a:moveTo>
                  <a:lnTo>
                    <a:pt x="148666" y="0"/>
                  </a:lnTo>
                  <a:lnTo>
                    <a:pt x="5130" y="0"/>
                  </a:lnTo>
                  <a:lnTo>
                    <a:pt x="0" y="5143"/>
                  </a:lnTo>
                  <a:lnTo>
                    <a:pt x="0" y="17792"/>
                  </a:lnTo>
                  <a:lnTo>
                    <a:pt x="5130" y="22923"/>
                  </a:lnTo>
                  <a:lnTo>
                    <a:pt x="148666" y="22923"/>
                  </a:lnTo>
                  <a:lnTo>
                    <a:pt x="153797" y="17792"/>
                  </a:lnTo>
                  <a:lnTo>
                    <a:pt x="153797" y="5143"/>
                  </a:lnTo>
                  <a:close/>
                </a:path>
                <a:path w="1282700" h="23495">
                  <a:moveTo>
                    <a:pt x="529945" y="5143"/>
                  </a:moveTo>
                  <a:lnTo>
                    <a:pt x="524814" y="0"/>
                  </a:lnTo>
                  <a:lnTo>
                    <a:pt x="381279" y="0"/>
                  </a:lnTo>
                  <a:lnTo>
                    <a:pt x="376148" y="5143"/>
                  </a:lnTo>
                  <a:lnTo>
                    <a:pt x="376148" y="17792"/>
                  </a:lnTo>
                  <a:lnTo>
                    <a:pt x="381279" y="22923"/>
                  </a:lnTo>
                  <a:lnTo>
                    <a:pt x="524814" y="22923"/>
                  </a:lnTo>
                  <a:lnTo>
                    <a:pt x="529945" y="17792"/>
                  </a:lnTo>
                  <a:lnTo>
                    <a:pt x="529945" y="5143"/>
                  </a:lnTo>
                  <a:close/>
                </a:path>
                <a:path w="1282700" h="23495">
                  <a:moveTo>
                    <a:pt x="906094" y="5143"/>
                  </a:moveTo>
                  <a:lnTo>
                    <a:pt x="900963" y="0"/>
                  </a:lnTo>
                  <a:lnTo>
                    <a:pt x="757428" y="0"/>
                  </a:lnTo>
                  <a:lnTo>
                    <a:pt x="752297" y="5143"/>
                  </a:lnTo>
                  <a:lnTo>
                    <a:pt x="752297" y="17792"/>
                  </a:lnTo>
                  <a:lnTo>
                    <a:pt x="757428" y="22923"/>
                  </a:lnTo>
                  <a:lnTo>
                    <a:pt x="900963" y="22923"/>
                  </a:lnTo>
                  <a:lnTo>
                    <a:pt x="906094" y="17792"/>
                  </a:lnTo>
                  <a:lnTo>
                    <a:pt x="906094" y="5143"/>
                  </a:lnTo>
                  <a:close/>
                </a:path>
                <a:path w="1282700" h="23495">
                  <a:moveTo>
                    <a:pt x="1282268" y="5143"/>
                  </a:moveTo>
                  <a:lnTo>
                    <a:pt x="1277124" y="0"/>
                  </a:lnTo>
                  <a:lnTo>
                    <a:pt x="1133589" y="0"/>
                  </a:lnTo>
                  <a:lnTo>
                    <a:pt x="1128458" y="5143"/>
                  </a:lnTo>
                  <a:lnTo>
                    <a:pt x="1128458" y="17792"/>
                  </a:lnTo>
                  <a:lnTo>
                    <a:pt x="1133589" y="22923"/>
                  </a:lnTo>
                  <a:lnTo>
                    <a:pt x="1277124" y="22923"/>
                  </a:lnTo>
                  <a:lnTo>
                    <a:pt x="1282268" y="17792"/>
                  </a:lnTo>
                  <a:lnTo>
                    <a:pt x="1282268" y="5143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51729" y="5452157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80" h="102235">
                  <a:moveTo>
                    <a:pt x="233310" y="50406"/>
                  </a:moveTo>
                  <a:lnTo>
                    <a:pt x="59372" y="50406"/>
                  </a:lnTo>
                  <a:lnTo>
                    <a:pt x="78663" y="101930"/>
                  </a:lnTo>
                  <a:lnTo>
                    <a:pt x="214020" y="101930"/>
                  </a:lnTo>
                  <a:lnTo>
                    <a:pt x="233310" y="50406"/>
                  </a:lnTo>
                  <a:close/>
                </a:path>
                <a:path w="297180" h="102235">
                  <a:moveTo>
                    <a:pt x="296913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296913" y="50406"/>
                  </a:lnTo>
                  <a:lnTo>
                    <a:pt x="296913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50765" y="5451090"/>
              <a:ext cx="299085" cy="104139"/>
            </a:xfrm>
            <a:custGeom>
              <a:avLst/>
              <a:gdLst/>
              <a:ahLst/>
              <a:cxnLst/>
              <a:rect l="l" t="t" r="r" b="b"/>
              <a:pathLst>
                <a:path w="299085" h="104139">
                  <a:moveTo>
                    <a:pt x="298156" y="0"/>
                  </a:moveTo>
                  <a:lnTo>
                    <a:pt x="672" y="0"/>
                  </a:lnTo>
                  <a:lnTo>
                    <a:pt x="405" y="113"/>
                  </a:lnTo>
                  <a:lnTo>
                    <a:pt x="0" y="519"/>
                  </a:lnTo>
                  <a:lnTo>
                    <a:pt x="0" y="52018"/>
                  </a:lnTo>
                  <a:lnTo>
                    <a:pt x="405" y="52424"/>
                  </a:lnTo>
                  <a:lnTo>
                    <a:pt x="672" y="52539"/>
                  </a:lnTo>
                  <a:lnTo>
                    <a:pt x="59587" y="52539"/>
                  </a:lnTo>
                  <a:lnTo>
                    <a:pt x="78778" y="103796"/>
                  </a:lnTo>
                  <a:lnTo>
                    <a:pt x="79184" y="104075"/>
                  </a:lnTo>
                  <a:lnTo>
                    <a:pt x="215430" y="104075"/>
                  </a:lnTo>
                  <a:lnTo>
                    <a:pt x="215822" y="103796"/>
                  </a:lnTo>
                  <a:lnTo>
                    <a:pt x="216522" y="101929"/>
                  </a:lnTo>
                  <a:lnTo>
                    <a:pt x="80377" y="101929"/>
                  </a:lnTo>
                  <a:lnTo>
                    <a:pt x="61174" y="50671"/>
                  </a:lnTo>
                  <a:lnTo>
                    <a:pt x="60781" y="50392"/>
                  </a:lnTo>
                  <a:lnTo>
                    <a:pt x="2030" y="50392"/>
                  </a:lnTo>
                  <a:lnTo>
                    <a:pt x="2030" y="2145"/>
                  </a:lnTo>
                  <a:lnTo>
                    <a:pt x="298957" y="2145"/>
                  </a:lnTo>
                  <a:lnTo>
                    <a:pt x="298842" y="519"/>
                  </a:lnTo>
                  <a:lnTo>
                    <a:pt x="298436" y="113"/>
                  </a:lnTo>
                  <a:lnTo>
                    <a:pt x="298156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0" name="object 43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18761" y="5451011"/>
              <a:ext cx="67424" cy="104215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09005" y="5451010"/>
              <a:ext cx="67445" cy="104215"/>
            </a:xfrm>
            <a:prstGeom prst="rect">
              <a:avLst/>
            </a:prstGeom>
          </p:spPr>
        </p:pic>
        <p:sp>
          <p:nvSpPr>
            <p:cNvPr id="432" name="object 432"/>
            <p:cNvSpPr/>
            <p:nvPr/>
          </p:nvSpPr>
          <p:spPr>
            <a:xfrm>
              <a:off x="423094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80" h="102235">
                  <a:moveTo>
                    <a:pt x="235126" y="50392"/>
                  </a:moveTo>
                  <a:lnTo>
                    <a:pt x="61175" y="50392"/>
                  </a:lnTo>
                  <a:lnTo>
                    <a:pt x="80479" y="101929"/>
                  </a:lnTo>
                  <a:lnTo>
                    <a:pt x="215822" y="101929"/>
                  </a:lnTo>
                  <a:lnTo>
                    <a:pt x="235126" y="50392"/>
                  </a:lnTo>
                  <a:close/>
                </a:path>
                <a:path w="297180" h="102235">
                  <a:moveTo>
                    <a:pt x="296912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12" y="50392"/>
                  </a:lnTo>
                  <a:lnTo>
                    <a:pt x="296912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422128" y="5451199"/>
              <a:ext cx="299085" cy="104139"/>
            </a:xfrm>
            <a:custGeom>
              <a:avLst/>
              <a:gdLst/>
              <a:ahLst/>
              <a:cxnLst/>
              <a:rect l="l" t="t" r="r" b="b"/>
              <a:pathLst>
                <a:path w="299084" h="104139">
                  <a:moveTo>
                    <a:pt x="298157" y="0"/>
                  </a:moveTo>
                  <a:lnTo>
                    <a:pt x="672" y="0"/>
                  </a:lnTo>
                  <a:lnTo>
                    <a:pt x="406" y="126"/>
                  </a:lnTo>
                  <a:lnTo>
                    <a:pt x="0" y="520"/>
                  </a:lnTo>
                  <a:lnTo>
                    <a:pt x="0" y="52031"/>
                  </a:lnTo>
                  <a:lnTo>
                    <a:pt x="406" y="52450"/>
                  </a:lnTo>
                  <a:lnTo>
                    <a:pt x="672" y="52552"/>
                  </a:lnTo>
                  <a:lnTo>
                    <a:pt x="61391" y="52552"/>
                  </a:lnTo>
                  <a:lnTo>
                    <a:pt x="80594" y="103809"/>
                  </a:lnTo>
                  <a:lnTo>
                    <a:pt x="80987" y="104075"/>
                  </a:lnTo>
                  <a:lnTo>
                    <a:pt x="217246" y="104075"/>
                  </a:lnTo>
                  <a:lnTo>
                    <a:pt x="217639" y="103809"/>
                  </a:lnTo>
                  <a:lnTo>
                    <a:pt x="218338" y="101942"/>
                  </a:lnTo>
                  <a:lnTo>
                    <a:pt x="82181" y="101942"/>
                  </a:lnTo>
                  <a:lnTo>
                    <a:pt x="62991" y="50685"/>
                  </a:lnTo>
                  <a:lnTo>
                    <a:pt x="62585" y="50406"/>
                  </a:lnTo>
                  <a:lnTo>
                    <a:pt x="2030" y="50406"/>
                  </a:lnTo>
                  <a:lnTo>
                    <a:pt x="2030" y="2146"/>
                  </a:lnTo>
                  <a:lnTo>
                    <a:pt x="298958" y="2146"/>
                  </a:lnTo>
                  <a:lnTo>
                    <a:pt x="298843" y="520"/>
                  </a:lnTo>
                  <a:lnTo>
                    <a:pt x="298437" y="126"/>
                  </a:lnTo>
                  <a:lnTo>
                    <a:pt x="298157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4" name="object 43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91935" y="5451133"/>
              <a:ext cx="67424" cy="104215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82178" y="5451132"/>
              <a:ext cx="67445" cy="104215"/>
            </a:xfrm>
            <a:prstGeom prst="rect">
              <a:avLst/>
            </a:prstGeom>
          </p:spPr>
        </p:pic>
        <p:sp>
          <p:nvSpPr>
            <p:cNvPr id="436" name="object 436"/>
            <p:cNvSpPr/>
            <p:nvPr/>
          </p:nvSpPr>
          <p:spPr>
            <a:xfrm>
              <a:off x="792001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80" h="102235">
                  <a:moveTo>
                    <a:pt x="244182" y="50392"/>
                  </a:moveTo>
                  <a:lnTo>
                    <a:pt x="70230" y="50392"/>
                  </a:lnTo>
                  <a:lnTo>
                    <a:pt x="89535" y="101929"/>
                  </a:lnTo>
                  <a:lnTo>
                    <a:pt x="224878" y="101929"/>
                  </a:lnTo>
                  <a:lnTo>
                    <a:pt x="244182" y="50392"/>
                  </a:lnTo>
                  <a:close/>
                </a:path>
                <a:path w="297180" h="102235">
                  <a:moveTo>
                    <a:pt x="296913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13" y="50392"/>
                  </a:lnTo>
                  <a:lnTo>
                    <a:pt x="296913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791037" y="5451199"/>
              <a:ext cx="299085" cy="104139"/>
            </a:xfrm>
            <a:custGeom>
              <a:avLst/>
              <a:gdLst/>
              <a:ahLst/>
              <a:cxnLst/>
              <a:rect l="l" t="t" r="r" b="b"/>
              <a:pathLst>
                <a:path w="299084" h="104139">
                  <a:moveTo>
                    <a:pt x="298157" y="0"/>
                  </a:moveTo>
                  <a:lnTo>
                    <a:pt x="684" y="0"/>
                  </a:lnTo>
                  <a:lnTo>
                    <a:pt x="406" y="126"/>
                  </a:lnTo>
                  <a:lnTo>
                    <a:pt x="0" y="520"/>
                  </a:lnTo>
                  <a:lnTo>
                    <a:pt x="0" y="52031"/>
                  </a:lnTo>
                  <a:lnTo>
                    <a:pt x="406" y="52450"/>
                  </a:lnTo>
                  <a:lnTo>
                    <a:pt x="684" y="52552"/>
                  </a:lnTo>
                  <a:lnTo>
                    <a:pt x="70446" y="52552"/>
                  </a:lnTo>
                  <a:lnTo>
                    <a:pt x="89649" y="103809"/>
                  </a:lnTo>
                  <a:lnTo>
                    <a:pt x="90043" y="104075"/>
                  </a:lnTo>
                  <a:lnTo>
                    <a:pt x="226301" y="104075"/>
                  </a:lnTo>
                  <a:lnTo>
                    <a:pt x="226694" y="103809"/>
                  </a:lnTo>
                  <a:lnTo>
                    <a:pt x="227393" y="101942"/>
                  </a:lnTo>
                  <a:lnTo>
                    <a:pt x="91236" y="101942"/>
                  </a:lnTo>
                  <a:lnTo>
                    <a:pt x="72034" y="50685"/>
                  </a:lnTo>
                  <a:lnTo>
                    <a:pt x="71640" y="50406"/>
                  </a:lnTo>
                  <a:lnTo>
                    <a:pt x="2030" y="50406"/>
                  </a:lnTo>
                  <a:lnTo>
                    <a:pt x="2030" y="2146"/>
                  </a:lnTo>
                  <a:lnTo>
                    <a:pt x="298958" y="2146"/>
                  </a:lnTo>
                  <a:lnTo>
                    <a:pt x="298958" y="800"/>
                  </a:lnTo>
                  <a:lnTo>
                    <a:pt x="298830" y="520"/>
                  </a:lnTo>
                  <a:lnTo>
                    <a:pt x="298450" y="126"/>
                  </a:lnTo>
                  <a:lnTo>
                    <a:pt x="298157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8" name="object 43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869904" y="5451133"/>
              <a:ext cx="67416" cy="104215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60132" y="5451132"/>
              <a:ext cx="67446" cy="104215"/>
            </a:xfrm>
            <a:prstGeom prst="rect">
              <a:avLst/>
            </a:prstGeom>
          </p:spPr>
        </p:pic>
        <p:sp>
          <p:nvSpPr>
            <p:cNvPr id="440" name="object 440"/>
            <p:cNvSpPr/>
            <p:nvPr/>
          </p:nvSpPr>
          <p:spPr>
            <a:xfrm>
              <a:off x="1162731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80" h="102235">
                  <a:moveTo>
                    <a:pt x="251409" y="50392"/>
                  </a:moveTo>
                  <a:lnTo>
                    <a:pt x="77457" y="50392"/>
                  </a:lnTo>
                  <a:lnTo>
                    <a:pt x="96748" y="101929"/>
                  </a:lnTo>
                  <a:lnTo>
                    <a:pt x="232116" y="101929"/>
                  </a:lnTo>
                  <a:lnTo>
                    <a:pt x="251409" y="50392"/>
                  </a:lnTo>
                  <a:close/>
                </a:path>
                <a:path w="297180" h="102235">
                  <a:moveTo>
                    <a:pt x="296913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13" y="50392"/>
                  </a:lnTo>
                  <a:lnTo>
                    <a:pt x="296913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1161753" y="5451199"/>
              <a:ext cx="299085" cy="104139"/>
            </a:xfrm>
            <a:custGeom>
              <a:avLst/>
              <a:gdLst/>
              <a:ahLst/>
              <a:cxnLst/>
              <a:rect l="l" t="t" r="r" b="b"/>
              <a:pathLst>
                <a:path w="299084" h="104139">
                  <a:moveTo>
                    <a:pt x="298170" y="0"/>
                  </a:moveTo>
                  <a:lnTo>
                    <a:pt x="685" y="0"/>
                  </a:lnTo>
                  <a:lnTo>
                    <a:pt x="406" y="126"/>
                  </a:lnTo>
                  <a:lnTo>
                    <a:pt x="0" y="520"/>
                  </a:lnTo>
                  <a:lnTo>
                    <a:pt x="0" y="52031"/>
                  </a:lnTo>
                  <a:lnTo>
                    <a:pt x="406" y="52450"/>
                  </a:lnTo>
                  <a:lnTo>
                    <a:pt x="685" y="52552"/>
                  </a:lnTo>
                  <a:lnTo>
                    <a:pt x="77698" y="52552"/>
                  </a:lnTo>
                  <a:lnTo>
                    <a:pt x="96888" y="103809"/>
                  </a:lnTo>
                  <a:lnTo>
                    <a:pt x="97294" y="104075"/>
                  </a:lnTo>
                  <a:lnTo>
                    <a:pt x="233527" y="104075"/>
                  </a:lnTo>
                  <a:lnTo>
                    <a:pt x="233935" y="103809"/>
                  </a:lnTo>
                  <a:lnTo>
                    <a:pt x="234633" y="101942"/>
                  </a:lnTo>
                  <a:lnTo>
                    <a:pt x="98488" y="101942"/>
                  </a:lnTo>
                  <a:lnTo>
                    <a:pt x="79286" y="50685"/>
                  </a:lnTo>
                  <a:lnTo>
                    <a:pt x="78879" y="50406"/>
                  </a:lnTo>
                  <a:lnTo>
                    <a:pt x="2044" y="50406"/>
                  </a:lnTo>
                  <a:lnTo>
                    <a:pt x="2044" y="2146"/>
                  </a:lnTo>
                  <a:lnTo>
                    <a:pt x="298959" y="2146"/>
                  </a:lnTo>
                  <a:lnTo>
                    <a:pt x="298843" y="520"/>
                  </a:lnTo>
                  <a:lnTo>
                    <a:pt x="298437" y="126"/>
                  </a:lnTo>
                  <a:lnTo>
                    <a:pt x="298170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1248998" y="5452284"/>
              <a:ext cx="40005" cy="102235"/>
            </a:xfrm>
            <a:custGeom>
              <a:avLst/>
              <a:gdLst/>
              <a:ahLst/>
              <a:cxnLst/>
              <a:rect l="l" t="t" r="r" b="b"/>
              <a:pathLst>
                <a:path w="40005" h="102235">
                  <a:moveTo>
                    <a:pt x="0" y="0"/>
                  </a:moveTo>
                  <a:lnTo>
                    <a:pt x="39813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1247852" y="5451133"/>
              <a:ext cx="42545" cy="104775"/>
            </a:xfrm>
            <a:custGeom>
              <a:avLst/>
              <a:gdLst/>
              <a:ahLst/>
              <a:cxnLst/>
              <a:rect l="l" t="t" r="r" b="b"/>
              <a:pathLst>
                <a:path w="42544" h="104775">
                  <a:moveTo>
                    <a:pt x="1308" y="0"/>
                  </a:moveTo>
                  <a:lnTo>
                    <a:pt x="266" y="406"/>
                  </a:lnTo>
                  <a:lnTo>
                    <a:pt x="0" y="990"/>
                  </a:lnTo>
                  <a:lnTo>
                    <a:pt x="40220" y="103948"/>
                  </a:lnTo>
                  <a:lnTo>
                    <a:pt x="40793" y="104216"/>
                  </a:lnTo>
                  <a:lnTo>
                    <a:pt x="41834" y="103809"/>
                  </a:lnTo>
                  <a:lnTo>
                    <a:pt x="42101" y="103225"/>
                  </a:lnTo>
                  <a:lnTo>
                    <a:pt x="1879" y="252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1281587" y="5452284"/>
              <a:ext cx="33020" cy="102235"/>
            </a:xfrm>
            <a:custGeom>
              <a:avLst/>
              <a:gdLst/>
              <a:ahLst/>
              <a:cxnLst/>
              <a:rect l="l" t="t" r="r" b="b"/>
              <a:pathLst>
                <a:path w="33019" h="102235">
                  <a:moveTo>
                    <a:pt x="0" y="0"/>
                  </a:moveTo>
                  <a:lnTo>
                    <a:pt x="32562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1280452" y="5451147"/>
              <a:ext cx="34925" cy="104775"/>
            </a:xfrm>
            <a:custGeom>
              <a:avLst/>
              <a:gdLst/>
              <a:ahLst/>
              <a:cxnLst/>
              <a:rect l="l" t="t" r="r" b="b"/>
              <a:pathLst>
                <a:path w="34925" h="104775">
                  <a:moveTo>
                    <a:pt x="1357" y="0"/>
                  </a:moveTo>
                  <a:lnTo>
                    <a:pt x="303" y="330"/>
                  </a:lnTo>
                  <a:lnTo>
                    <a:pt x="0" y="901"/>
                  </a:lnTo>
                  <a:lnTo>
                    <a:pt x="32904" y="103898"/>
                  </a:lnTo>
                  <a:lnTo>
                    <a:pt x="33477" y="104190"/>
                  </a:lnTo>
                  <a:lnTo>
                    <a:pt x="34542" y="103847"/>
                  </a:lnTo>
                  <a:lnTo>
                    <a:pt x="34823" y="103276"/>
                  </a:lnTo>
                  <a:lnTo>
                    <a:pt x="1916" y="291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1364589" y="5452284"/>
              <a:ext cx="40005" cy="102235"/>
            </a:xfrm>
            <a:custGeom>
              <a:avLst/>
              <a:gdLst/>
              <a:ahLst/>
              <a:cxnLst/>
              <a:rect l="l" t="t" r="r" b="b"/>
              <a:pathLst>
                <a:path w="40005" h="102235">
                  <a:moveTo>
                    <a:pt x="39814" y="0"/>
                  </a:moveTo>
                  <a:lnTo>
                    <a:pt x="0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1363469" y="5451132"/>
              <a:ext cx="42545" cy="104775"/>
            </a:xfrm>
            <a:custGeom>
              <a:avLst/>
              <a:gdLst/>
              <a:ahLst/>
              <a:cxnLst/>
              <a:rect l="l" t="t" r="r" b="b"/>
              <a:pathLst>
                <a:path w="42544" h="104775">
                  <a:moveTo>
                    <a:pt x="40780" y="0"/>
                  </a:moveTo>
                  <a:lnTo>
                    <a:pt x="40196" y="254"/>
                  </a:lnTo>
                  <a:lnTo>
                    <a:pt x="0" y="103238"/>
                  </a:lnTo>
                  <a:lnTo>
                    <a:pt x="241" y="103809"/>
                  </a:lnTo>
                  <a:lnTo>
                    <a:pt x="1282" y="104216"/>
                  </a:lnTo>
                  <a:lnTo>
                    <a:pt x="1866" y="103948"/>
                  </a:lnTo>
                  <a:lnTo>
                    <a:pt x="42076" y="989"/>
                  </a:lnTo>
                  <a:lnTo>
                    <a:pt x="41809" y="418"/>
                  </a:lnTo>
                  <a:lnTo>
                    <a:pt x="40780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1339235" y="5452284"/>
              <a:ext cx="33020" cy="102235"/>
            </a:xfrm>
            <a:custGeom>
              <a:avLst/>
              <a:gdLst/>
              <a:ahLst/>
              <a:cxnLst/>
              <a:rect l="l" t="t" r="r" b="b"/>
              <a:pathLst>
                <a:path w="33019" h="102235">
                  <a:moveTo>
                    <a:pt x="32550" y="0"/>
                  </a:moveTo>
                  <a:lnTo>
                    <a:pt x="0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1338098" y="5451157"/>
              <a:ext cx="34925" cy="104775"/>
            </a:xfrm>
            <a:custGeom>
              <a:avLst/>
              <a:gdLst/>
              <a:ahLst/>
              <a:cxnLst/>
              <a:rect l="l" t="t" r="r" b="b"/>
              <a:pathLst>
                <a:path w="34925" h="104775">
                  <a:moveTo>
                    <a:pt x="33464" y="0"/>
                  </a:moveTo>
                  <a:lnTo>
                    <a:pt x="32905" y="278"/>
                  </a:lnTo>
                  <a:lnTo>
                    <a:pt x="0" y="103275"/>
                  </a:lnTo>
                  <a:lnTo>
                    <a:pt x="292" y="103834"/>
                  </a:lnTo>
                  <a:lnTo>
                    <a:pt x="1346" y="104177"/>
                  </a:lnTo>
                  <a:lnTo>
                    <a:pt x="1917" y="103884"/>
                  </a:lnTo>
                  <a:lnTo>
                    <a:pt x="34810" y="887"/>
                  </a:lnTo>
                  <a:lnTo>
                    <a:pt x="34531" y="329"/>
                  </a:lnTo>
                  <a:lnTo>
                    <a:pt x="33464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0" name="object 4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8718" y="5551954"/>
              <a:ext cx="136981" cy="75016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4879" y="5551954"/>
              <a:ext cx="136967" cy="75016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81016" y="5551954"/>
              <a:ext cx="136981" cy="75016"/>
            </a:xfrm>
            <a:prstGeom prst="rect">
              <a:avLst/>
            </a:prstGeom>
          </p:spPr>
        </p:pic>
        <p:sp>
          <p:nvSpPr>
            <p:cNvPr id="453" name="object 453"/>
            <p:cNvSpPr/>
            <p:nvPr/>
          </p:nvSpPr>
          <p:spPr>
            <a:xfrm>
              <a:off x="1259792" y="5554634"/>
              <a:ext cx="132080" cy="69850"/>
            </a:xfrm>
            <a:custGeom>
              <a:avLst/>
              <a:gdLst/>
              <a:ahLst/>
              <a:cxnLst/>
              <a:rect l="l" t="t" r="r" b="b"/>
              <a:pathLst>
                <a:path w="132080" h="69850">
                  <a:moveTo>
                    <a:pt x="130200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68186"/>
                  </a:lnTo>
                  <a:lnTo>
                    <a:pt x="1524" y="69710"/>
                  </a:lnTo>
                  <a:lnTo>
                    <a:pt x="130200" y="69710"/>
                  </a:lnTo>
                  <a:lnTo>
                    <a:pt x="131736" y="68186"/>
                  </a:lnTo>
                  <a:lnTo>
                    <a:pt x="131736" y="1523"/>
                  </a:lnTo>
                  <a:lnTo>
                    <a:pt x="130200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1257173" y="5551957"/>
              <a:ext cx="137160" cy="75565"/>
            </a:xfrm>
            <a:custGeom>
              <a:avLst/>
              <a:gdLst/>
              <a:ahLst/>
              <a:cxnLst/>
              <a:rect l="l" t="t" r="r" b="b"/>
              <a:pathLst>
                <a:path w="137159" h="75564">
                  <a:moveTo>
                    <a:pt x="86740" y="74930"/>
                  </a:moveTo>
                  <a:lnTo>
                    <a:pt x="47155" y="74930"/>
                  </a:lnTo>
                  <a:lnTo>
                    <a:pt x="50152" y="75018"/>
                  </a:lnTo>
                  <a:lnTo>
                    <a:pt x="86740" y="74930"/>
                  </a:lnTo>
                  <a:close/>
                </a:path>
                <a:path w="137159" h="75564">
                  <a:moveTo>
                    <a:pt x="130949" y="74930"/>
                  </a:moveTo>
                  <a:lnTo>
                    <a:pt x="86740" y="74930"/>
                  </a:lnTo>
                  <a:lnTo>
                    <a:pt x="89712" y="75018"/>
                  </a:lnTo>
                  <a:lnTo>
                    <a:pt x="130949" y="74930"/>
                  </a:lnTo>
                  <a:close/>
                </a:path>
                <a:path w="137159" h="75564">
                  <a:moveTo>
                    <a:pt x="135624" y="72390"/>
                  </a:moveTo>
                  <a:lnTo>
                    <a:pt x="1345" y="72390"/>
                  </a:lnTo>
                  <a:lnTo>
                    <a:pt x="1345" y="74930"/>
                  </a:lnTo>
                  <a:lnTo>
                    <a:pt x="135624" y="74930"/>
                  </a:lnTo>
                  <a:lnTo>
                    <a:pt x="135624" y="72390"/>
                  </a:lnTo>
                  <a:close/>
                </a:path>
                <a:path w="137159" h="75564">
                  <a:moveTo>
                    <a:pt x="46088" y="0"/>
                  </a:moveTo>
                  <a:lnTo>
                    <a:pt x="1485" y="0"/>
                  </a:lnTo>
                  <a:lnTo>
                    <a:pt x="1485" y="2539"/>
                  </a:lnTo>
                  <a:lnTo>
                    <a:pt x="0" y="2539"/>
                  </a:lnTo>
                  <a:lnTo>
                    <a:pt x="75" y="72390"/>
                  </a:lnTo>
                  <a:lnTo>
                    <a:pt x="136907" y="72390"/>
                  </a:lnTo>
                  <a:lnTo>
                    <a:pt x="136908" y="69850"/>
                  </a:lnTo>
                  <a:lnTo>
                    <a:pt x="5244" y="69850"/>
                  </a:lnTo>
                  <a:lnTo>
                    <a:pt x="5244" y="5079"/>
                  </a:lnTo>
                  <a:lnTo>
                    <a:pt x="46088" y="5079"/>
                  </a:lnTo>
                  <a:lnTo>
                    <a:pt x="46088" y="0"/>
                  </a:lnTo>
                  <a:close/>
                </a:path>
                <a:path w="137159" h="75564">
                  <a:moveTo>
                    <a:pt x="85648" y="0"/>
                  </a:moveTo>
                  <a:lnTo>
                    <a:pt x="46088" y="0"/>
                  </a:lnTo>
                  <a:lnTo>
                    <a:pt x="46088" y="69850"/>
                  </a:lnTo>
                  <a:lnTo>
                    <a:pt x="51320" y="69850"/>
                  </a:lnTo>
                  <a:lnTo>
                    <a:pt x="51320" y="5079"/>
                  </a:lnTo>
                  <a:lnTo>
                    <a:pt x="85648" y="5079"/>
                  </a:lnTo>
                  <a:lnTo>
                    <a:pt x="85648" y="0"/>
                  </a:lnTo>
                  <a:close/>
                </a:path>
                <a:path w="137159" h="75564">
                  <a:moveTo>
                    <a:pt x="131738" y="0"/>
                  </a:moveTo>
                  <a:lnTo>
                    <a:pt x="85648" y="0"/>
                  </a:lnTo>
                  <a:lnTo>
                    <a:pt x="85648" y="69850"/>
                  </a:lnTo>
                  <a:lnTo>
                    <a:pt x="90893" y="69850"/>
                  </a:lnTo>
                  <a:lnTo>
                    <a:pt x="90893" y="5079"/>
                  </a:lnTo>
                  <a:lnTo>
                    <a:pt x="131738" y="5079"/>
                  </a:lnTo>
                  <a:lnTo>
                    <a:pt x="131738" y="0"/>
                  </a:lnTo>
                  <a:close/>
                </a:path>
                <a:path w="137159" h="75564">
                  <a:moveTo>
                    <a:pt x="135497" y="0"/>
                  </a:moveTo>
                  <a:lnTo>
                    <a:pt x="131738" y="0"/>
                  </a:lnTo>
                  <a:lnTo>
                    <a:pt x="131738" y="69850"/>
                  </a:lnTo>
                  <a:lnTo>
                    <a:pt x="136908" y="69850"/>
                  </a:lnTo>
                  <a:lnTo>
                    <a:pt x="136983" y="2539"/>
                  </a:lnTo>
                  <a:lnTo>
                    <a:pt x="135497" y="2539"/>
                  </a:lnTo>
                  <a:lnTo>
                    <a:pt x="1354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9728327" y="5376265"/>
              <a:ext cx="297180" cy="490855"/>
            </a:xfrm>
            <a:custGeom>
              <a:avLst/>
              <a:gdLst/>
              <a:ahLst/>
              <a:cxnLst/>
              <a:rect l="l" t="t" r="r" b="b"/>
              <a:pathLst>
                <a:path w="297179" h="490854">
                  <a:moveTo>
                    <a:pt x="296595" y="1270"/>
                  </a:moveTo>
                  <a:lnTo>
                    <a:pt x="178828" y="1270"/>
                  </a:lnTo>
                  <a:lnTo>
                    <a:pt x="178828" y="0"/>
                  </a:lnTo>
                  <a:lnTo>
                    <a:pt x="838" y="0"/>
                  </a:lnTo>
                  <a:lnTo>
                    <a:pt x="838" y="1270"/>
                  </a:lnTo>
                  <a:lnTo>
                    <a:pt x="0" y="1270"/>
                  </a:lnTo>
                  <a:lnTo>
                    <a:pt x="0" y="22504"/>
                  </a:lnTo>
                  <a:lnTo>
                    <a:pt x="0" y="490816"/>
                  </a:lnTo>
                  <a:lnTo>
                    <a:pt x="296595" y="490816"/>
                  </a:lnTo>
                  <a:lnTo>
                    <a:pt x="296595" y="22504"/>
                  </a:lnTo>
                  <a:lnTo>
                    <a:pt x="296595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6" name="object 45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9727182" y="5866084"/>
              <a:ext cx="298706" cy="192458"/>
            </a:xfrm>
            <a:prstGeom prst="rect">
              <a:avLst/>
            </a:prstGeom>
          </p:spPr>
        </p:pic>
        <p:sp>
          <p:nvSpPr>
            <p:cNvPr id="457" name="object 457"/>
            <p:cNvSpPr/>
            <p:nvPr/>
          </p:nvSpPr>
          <p:spPr>
            <a:xfrm>
              <a:off x="9705326" y="5831222"/>
              <a:ext cx="348615" cy="45085"/>
            </a:xfrm>
            <a:custGeom>
              <a:avLst/>
              <a:gdLst/>
              <a:ahLst/>
              <a:cxnLst/>
              <a:rect l="l" t="t" r="r" b="b"/>
              <a:pathLst>
                <a:path w="348615" h="45085">
                  <a:moveTo>
                    <a:pt x="319759" y="0"/>
                  </a:moveTo>
                  <a:lnTo>
                    <a:pt x="28370" y="329"/>
                  </a:lnTo>
                  <a:lnTo>
                    <a:pt x="0" y="22631"/>
                  </a:lnTo>
                  <a:lnTo>
                    <a:pt x="2787" y="31322"/>
                  </a:lnTo>
                  <a:lnTo>
                    <a:pt x="9798" y="38418"/>
                  </a:lnTo>
                  <a:lnTo>
                    <a:pt x="19004" y="43202"/>
                  </a:lnTo>
                  <a:lnTo>
                    <a:pt x="28370" y="44957"/>
                  </a:lnTo>
                  <a:lnTo>
                    <a:pt x="319759" y="44626"/>
                  </a:lnTo>
                  <a:lnTo>
                    <a:pt x="329190" y="42872"/>
                  </a:lnTo>
                  <a:lnTo>
                    <a:pt x="338535" y="38087"/>
                  </a:lnTo>
                  <a:lnTo>
                    <a:pt x="345686" y="30991"/>
                  </a:lnTo>
                  <a:lnTo>
                    <a:pt x="348537" y="22300"/>
                  </a:lnTo>
                  <a:lnTo>
                    <a:pt x="345686" y="13618"/>
                  </a:lnTo>
                  <a:lnTo>
                    <a:pt x="338535" y="6529"/>
                  </a:lnTo>
                  <a:lnTo>
                    <a:pt x="329190" y="1751"/>
                  </a:lnTo>
                  <a:lnTo>
                    <a:pt x="319759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9705326" y="5831222"/>
              <a:ext cx="182880" cy="23495"/>
            </a:xfrm>
            <a:custGeom>
              <a:avLst/>
              <a:gdLst/>
              <a:ahLst/>
              <a:cxnLst/>
              <a:rect l="l" t="t" r="r" b="b"/>
              <a:pathLst>
                <a:path w="182879" h="23495">
                  <a:moveTo>
                    <a:pt x="0" y="22986"/>
                  </a:moveTo>
                  <a:lnTo>
                    <a:pt x="182829" y="22986"/>
                  </a:lnTo>
                  <a:lnTo>
                    <a:pt x="182829" y="0"/>
                  </a:lnTo>
                  <a:lnTo>
                    <a:pt x="0" y="0"/>
                  </a:lnTo>
                  <a:lnTo>
                    <a:pt x="0" y="229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9" name="object 45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728014" y="5375569"/>
              <a:ext cx="297906" cy="455608"/>
            </a:xfrm>
            <a:prstGeom prst="rect">
              <a:avLst/>
            </a:prstGeom>
          </p:spPr>
        </p:pic>
        <p:sp>
          <p:nvSpPr>
            <p:cNvPr id="460" name="object 460"/>
            <p:cNvSpPr/>
            <p:nvPr/>
          </p:nvSpPr>
          <p:spPr>
            <a:xfrm>
              <a:off x="9888156" y="5401310"/>
              <a:ext cx="1631950" cy="488950"/>
            </a:xfrm>
            <a:custGeom>
              <a:avLst/>
              <a:gdLst/>
              <a:ahLst/>
              <a:cxnLst/>
              <a:rect l="l" t="t" r="r" b="b"/>
              <a:pathLst>
                <a:path w="1631950" h="488950">
                  <a:moveTo>
                    <a:pt x="1631823" y="0"/>
                  </a:moveTo>
                  <a:lnTo>
                    <a:pt x="1498" y="0"/>
                  </a:lnTo>
                  <a:lnTo>
                    <a:pt x="1498" y="3810"/>
                  </a:lnTo>
                  <a:lnTo>
                    <a:pt x="0" y="3810"/>
                  </a:lnTo>
                  <a:lnTo>
                    <a:pt x="0" y="488950"/>
                  </a:lnTo>
                  <a:lnTo>
                    <a:pt x="1631823" y="488950"/>
                  </a:lnTo>
                  <a:lnTo>
                    <a:pt x="1631823" y="3810"/>
                  </a:lnTo>
                  <a:lnTo>
                    <a:pt x="1631823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9729800" y="4471670"/>
              <a:ext cx="193040" cy="905510"/>
            </a:xfrm>
            <a:custGeom>
              <a:avLst/>
              <a:gdLst/>
              <a:ahLst/>
              <a:cxnLst/>
              <a:rect l="l" t="t" r="r" b="b"/>
              <a:pathLst>
                <a:path w="193040" h="905510">
                  <a:moveTo>
                    <a:pt x="192481" y="35560"/>
                  </a:moveTo>
                  <a:lnTo>
                    <a:pt x="177330" y="35560"/>
                  </a:lnTo>
                  <a:lnTo>
                    <a:pt x="177330" y="1270"/>
                  </a:lnTo>
                  <a:lnTo>
                    <a:pt x="177330" y="0"/>
                  </a:lnTo>
                  <a:lnTo>
                    <a:pt x="774" y="0"/>
                  </a:lnTo>
                  <a:lnTo>
                    <a:pt x="774" y="1270"/>
                  </a:lnTo>
                  <a:lnTo>
                    <a:pt x="0" y="1270"/>
                  </a:lnTo>
                  <a:lnTo>
                    <a:pt x="0" y="35560"/>
                  </a:lnTo>
                  <a:lnTo>
                    <a:pt x="0" y="69850"/>
                  </a:lnTo>
                  <a:lnTo>
                    <a:pt x="0" y="904240"/>
                  </a:lnTo>
                  <a:lnTo>
                    <a:pt x="342" y="904240"/>
                  </a:lnTo>
                  <a:lnTo>
                    <a:pt x="342" y="904913"/>
                  </a:lnTo>
                  <a:lnTo>
                    <a:pt x="177342" y="904913"/>
                  </a:lnTo>
                  <a:lnTo>
                    <a:pt x="177342" y="904240"/>
                  </a:lnTo>
                  <a:lnTo>
                    <a:pt x="192481" y="904240"/>
                  </a:lnTo>
                  <a:lnTo>
                    <a:pt x="192481" y="69850"/>
                  </a:lnTo>
                  <a:lnTo>
                    <a:pt x="192481" y="35560"/>
                  </a:lnTo>
                  <a:close/>
                </a:path>
              </a:pathLst>
            </a:custGeom>
            <a:solidFill>
              <a:srgbClr val="D6D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9785415" y="4542114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1" y="0"/>
                  </a:lnTo>
                  <a:lnTo>
                    <a:pt x="0" y="2627"/>
                  </a:lnTo>
                  <a:lnTo>
                    <a:pt x="0" y="35560"/>
                  </a:lnTo>
                  <a:lnTo>
                    <a:pt x="2641" y="38200"/>
                  </a:lnTo>
                  <a:lnTo>
                    <a:pt x="104456" y="38200"/>
                  </a:lnTo>
                  <a:lnTo>
                    <a:pt x="107099" y="35560"/>
                  </a:lnTo>
                  <a:lnTo>
                    <a:pt x="107099" y="2627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9773835" y="4607317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56" y="0"/>
                  </a:moveTo>
                  <a:lnTo>
                    <a:pt x="14477" y="0"/>
                  </a:lnTo>
                  <a:lnTo>
                    <a:pt x="9601" y="4469"/>
                  </a:lnTo>
                  <a:lnTo>
                    <a:pt x="0" y="685291"/>
                  </a:lnTo>
                  <a:lnTo>
                    <a:pt x="4914" y="689926"/>
                  </a:lnTo>
                  <a:lnTo>
                    <a:pt x="39293" y="689926"/>
                  </a:lnTo>
                  <a:lnTo>
                    <a:pt x="34378" y="685291"/>
                  </a:lnTo>
                  <a:lnTo>
                    <a:pt x="43980" y="4469"/>
                  </a:lnTo>
                  <a:lnTo>
                    <a:pt x="48856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9808219" y="4607317"/>
              <a:ext cx="95885" cy="690245"/>
            </a:xfrm>
            <a:custGeom>
              <a:avLst/>
              <a:gdLst/>
              <a:ahLst/>
              <a:cxnLst/>
              <a:rect l="l" t="t" r="r" b="b"/>
              <a:pathLst>
                <a:path w="95884" h="690245">
                  <a:moveTo>
                    <a:pt x="81382" y="0"/>
                  </a:moveTo>
                  <a:lnTo>
                    <a:pt x="14465" y="0"/>
                  </a:lnTo>
                  <a:lnTo>
                    <a:pt x="9601" y="4469"/>
                  </a:lnTo>
                  <a:lnTo>
                    <a:pt x="0" y="685291"/>
                  </a:lnTo>
                  <a:lnTo>
                    <a:pt x="4902" y="689926"/>
                  </a:lnTo>
                  <a:lnTo>
                    <a:pt x="90945" y="689926"/>
                  </a:lnTo>
                  <a:lnTo>
                    <a:pt x="95873" y="685291"/>
                  </a:lnTo>
                  <a:lnTo>
                    <a:pt x="86272" y="4469"/>
                  </a:lnTo>
                  <a:lnTo>
                    <a:pt x="8138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9772460" y="4594860"/>
              <a:ext cx="133350" cy="782320"/>
            </a:xfrm>
            <a:custGeom>
              <a:avLst/>
              <a:gdLst/>
              <a:ahLst/>
              <a:cxnLst/>
              <a:rect l="l" t="t" r="r" b="b"/>
              <a:pathLst>
                <a:path w="133350" h="782320">
                  <a:moveTo>
                    <a:pt x="125387" y="2540"/>
                  </a:moveTo>
                  <a:lnTo>
                    <a:pt x="8636" y="2540"/>
                  </a:lnTo>
                  <a:lnTo>
                    <a:pt x="8636" y="0"/>
                  </a:lnTo>
                  <a:lnTo>
                    <a:pt x="7607" y="0"/>
                  </a:lnTo>
                  <a:lnTo>
                    <a:pt x="7607" y="2540"/>
                  </a:lnTo>
                  <a:lnTo>
                    <a:pt x="7607" y="13970"/>
                  </a:lnTo>
                  <a:lnTo>
                    <a:pt x="9169" y="13970"/>
                  </a:lnTo>
                  <a:lnTo>
                    <a:pt x="9169" y="16357"/>
                  </a:lnTo>
                  <a:lnTo>
                    <a:pt x="123825" y="16357"/>
                  </a:lnTo>
                  <a:lnTo>
                    <a:pt x="123825" y="13970"/>
                  </a:lnTo>
                  <a:lnTo>
                    <a:pt x="125387" y="13970"/>
                  </a:lnTo>
                  <a:lnTo>
                    <a:pt x="125387" y="2540"/>
                  </a:lnTo>
                  <a:close/>
                </a:path>
                <a:path w="133350" h="782320">
                  <a:moveTo>
                    <a:pt x="125387" y="114"/>
                  </a:moveTo>
                  <a:lnTo>
                    <a:pt x="123050" y="2387"/>
                  </a:lnTo>
                  <a:lnTo>
                    <a:pt x="125387" y="2387"/>
                  </a:lnTo>
                  <a:lnTo>
                    <a:pt x="125387" y="114"/>
                  </a:lnTo>
                  <a:close/>
                </a:path>
                <a:path w="133350" h="782320">
                  <a:moveTo>
                    <a:pt x="132994" y="733463"/>
                  </a:moveTo>
                  <a:lnTo>
                    <a:pt x="0" y="733463"/>
                  </a:lnTo>
                  <a:lnTo>
                    <a:pt x="0" y="781723"/>
                  </a:lnTo>
                  <a:lnTo>
                    <a:pt x="132994" y="781723"/>
                  </a:lnTo>
                  <a:lnTo>
                    <a:pt x="132994" y="733463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9768802" y="4521949"/>
              <a:ext cx="140335" cy="75565"/>
            </a:xfrm>
            <a:custGeom>
              <a:avLst/>
              <a:gdLst/>
              <a:ahLst/>
              <a:cxnLst/>
              <a:rect l="l" t="t" r="r" b="b"/>
              <a:pathLst>
                <a:path w="140334" h="75564">
                  <a:moveTo>
                    <a:pt x="130416" y="58559"/>
                  </a:moveTo>
                  <a:lnTo>
                    <a:pt x="127825" y="55968"/>
                  </a:lnTo>
                  <a:lnTo>
                    <a:pt x="12484" y="55968"/>
                  </a:lnTo>
                  <a:lnTo>
                    <a:pt x="9893" y="58559"/>
                  </a:lnTo>
                  <a:lnTo>
                    <a:pt x="9893" y="65100"/>
                  </a:lnTo>
                  <a:lnTo>
                    <a:pt x="11252" y="66471"/>
                  </a:lnTo>
                  <a:lnTo>
                    <a:pt x="11264" y="73012"/>
                  </a:lnTo>
                  <a:lnTo>
                    <a:pt x="13627" y="75285"/>
                  </a:lnTo>
                  <a:lnTo>
                    <a:pt x="126707" y="75285"/>
                  </a:lnTo>
                  <a:lnTo>
                    <a:pt x="129057" y="73012"/>
                  </a:lnTo>
                  <a:lnTo>
                    <a:pt x="129057" y="66471"/>
                  </a:lnTo>
                  <a:lnTo>
                    <a:pt x="130416" y="65100"/>
                  </a:lnTo>
                  <a:lnTo>
                    <a:pt x="130416" y="58559"/>
                  </a:lnTo>
                  <a:close/>
                </a:path>
                <a:path w="140334" h="75564">
                  <a:moveTo>
                    <a:pt x="140309" y="2324"/>
                  </a:moveTo>
                  <a:lnTo>
                    <a:pt x="139103" y="0"/>
                  </a:lnTo>
                  <a:lnTo>
                    <a:pt x="1206" y="0"/>
                  </a:lnTo>
                  <a:lnTo>
                    <a:pt x="0" y="2324"/>
                  </a:lnTo>
                  <a:lnTo>
                    <a:pt x="15887" y="23063"/>
                  </a:lnTo>
                  <a:lnTo>
                    <a:pt x="16662" y="23444"/>
                  </a:lnTo>
                  <a:lnTo>
                    <a:pt x="123647" y="23444"/>
                  </a:lnTo>
                  <a:lnTo>
                    <a:pt x="124409" y="23063"/>
                  </a:lnTo>
                  <a:lnTo>
                    <a:pt x="140309" y="2324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9770923" y="5316651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9" y="0"/>
                  </a:moveTo>
                  <a:lnTo>
                    <a:pt x="3594" y="0"/>
                  </a:lnTo>
                  <a:lnTo>
                    <a:pt x="0" y="3606"/>
                  </a:lnTo>
                  <a:lnTo>
                    <a:pt x="0" y="12673"/>
                  </a:lnTo>
                  <a:lnTo>
                    <a:pt x="3594" y="16268"/>
                  </a:lnTo>
                  <a:lnTo>
                    <a:pt x="132499" y="16268"/>
                  </a:lnTo>
                  <a:lnTo>
                    <a:pt x="136079" y="12673"/>
                  </a:lnTo>
                  <a:lnTo>
                    <a:pt x="136079" y="3606"/>
                  </a:lnTo>
                  <a:lnTo>
                    <a:pt x="13249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9774766" y="5296062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4" y="0"/>
                  </a:moveTo>
                  <a:lnTo>
                    <a:pt x="4443" y="0"/>
                  </a:lnTo>
                  <a:lnTo>
                    <a:pt x="0" y="4456"/>
                  </a:lnTo>
                  <a:lnTo>
                    <a:pt x="0" y="20496"/>
                  </a:lnTo>
                  <a:lnTo>
                    <a:pt x="4443" y="24941"/>
                  </a:lnTo>
                  <a:lnTo>
                    <a:pt x="123964" y="24941"/>
                  </a:lnTo>
                  <a:lnTo>
                    <a:pt x="128397" y="20496"/>
                  </a:lnTo>
                  <a:lnTo>
                    <a:pt x="128397" y="4456"/>
                  </a:lnTo>
                  <a:lnTo>
                    <a:pt x="123964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9770923" y="5286951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9" y="0"/>
                  </a:moveTo>
                  <a:lnTo>
                    <a:pt x="3594" y="0"/>
                  </a:lnTo>
                  <a:lnTo>
                    <a:pt x="0" y="3606"/>
                  </a:lnTo>
                  <a:lnTo>
                    <a:pt x="0" y="12673"/>
                  </a:lnTo>
                  <a:lnTo>
                    <a:pt x="3594" y="16267"/>
                  </a:lnTo>
                  <a:lnTo>
                    <a:pt x="132499" y="16267"/>
                  </a:lnTo>
                  <a:lnTo>
                    <a:pt x="136079" y="12673"/>
                  </a:lnTo>
                  <a:lnTo>
                    <a:pt x="136079" y="3606"/>
                  </a:lnTo>
                  <a:lnTo>
                    <a:pt x="13249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9888004" y="5890882"/>
              <a:ext cx="1632585" cy="190500"/>
            </a:xfrm>
            <a:custGeom>
              <a:avLst/>
              <a:gdLst/>
              <a:ahLst/>
              <a:cxnLst/>
              <a:rect l="l" t="t" r="r" b="b"/>
              <a:pathLst>
                <a:path w="1632584" h="190500">
                  <a:moveTo>
                    <a:pt x="0" y="190499"/>
                  </a:moveTo>
                  <a:lnTo>
                    <a:pt x="1632000" y="190499"/>
                  </a:lnTo>
                  <a:lnTo>
                    <a:pt x="1632000" y="0"/>
                  </a:lnTo>
                  <a:lnTo>
                    <a:pt x="0" y="0"/>
                  </a:lnTo>
                  <a:lnTo>
                    <a:pt x="0" y="190499"/>
                  </a:lnTo>
                  <a:close/>
                </a:path>
              </a:pathLst>
            </a:custGeom>
            <a:solidFill>
              <a:srgbClr val="C1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9881641" y="5401183"/>
              <a:ext cx="1638935" cy="687070"/>
            </a:xfrm>
            <a:custGeom>
              <a:avLst/>
              <a:gdLst/>
              <a:ahLst/>
              <a:cxnLst/>
              <a:rect l="l" t="t" r="r" b="b"/>
              <a:pathLst>
                <a:path w="1638934" h="687070">
                  <a:moveTo>
                    <a:pt x="1192530" y="52070"/>
                  </a:moveTo>
                  <a:lnTo>
                    <a:pt x="1192415" y="1270"/>
                  </a:lnTo>
                  <a:lnTo>
                    <a:pt x="1192034" y="0"/>
                  </a:lnTo>
                  <a:lnTo>
                    <a:pt x="1190498" y="0"/>
                  </a:lnTo>
                  <a:lnTo>
                    <a:pt x="1190498" y="2540"/>
                  </a:lnTo>
                  <a:lnTo>
                    <a:pt x="1190498" y="50800"/>
                  </a:lnTo>
                  <a:lnTo>
                    <a:pt x="1151597" y="50800"/>
                  </a:lnTo>
                  <a:lnTo>
                    <a:pt x="1151597" y="52070"/>
                  </a:lnTo>
                  <a:lnTo>
                    <a:pt x="1151597" y="101600"/>
                  </a:lnTo>
                  <a:lnTo>
                    <a:pt x="1116291" y="101600"/>
                  </a:lnTo>
                  <a:lnTo>
                    <a:pt x="1116291" y="102870"/>
                  </a:lnTo>
                  <a:lnTo>
                    <a:pt x="1116291" y="151130"/>
                  </a:lnTo>
                  <a:lnTo>
                    <a:pt x="1077391" y="151130"/>
                  </a:lnTo>
                  <a:lnTo>
                    <a:pt x="1077391" y="153670"/>
                  </a:lnTo>
                  <a:lnTo>
                    <a:pt x="1077391" y="201930"/>
                  </a:lnTo>
                  <a:lnTo>
                    <a:pt x="1005192" y="201930"/>
                  </a:lnTo>
                  <a:lnTo>
                    <a:pt x="1005192" y="153670"/>
                  </a:lnTo>
                  <a:lnTo>
                    <a:pt x="1077391" y="153670"/>
                  </a:lnTo>
                  <a:lnTo>
                    <a:pt x="1077391" y="151130"/>
                  </a:lnTo>
                  <a:lnTo>
                    <a:pt x="1044130" y="151130"/>
                  </a:lnTo>
                  <a:lnTo>
                    <a:pt x="1044130" y="102870"/>
                  </a:lnTo>
                  <a:lnTo>
                    <a:pt x="1116291" y="102870"/>
                  </a:lnTo>
                  <a:lnTo>
                    <a:pt x="1116291" y="101600"/>
                  </a:lnTo>
                  <a:lnTo>
                    <a:pt x="1079398" y="101600"/>
                  </a:lnTo>
                  <a:lnTo>
                    <a:pt x="1079398" y="52070"/>
                  </a:lnTo>
                  <a:lnTo>
                    <a:pt x="1151597" y="52070"/>
                  </a:lnTo>
                  <a:lnTo>
                    <a:pt x="1151597" y="50800"/>
                  </a:lnTo>
                  <a:lnTo>
                    <a:pt x="1118323" y="50800"/>
                  </a:lnTo>
                  <a:lnTo>
                    <a:pt x="1118323" y="2540"/>
                  </a:lnTo>
                  <a:lnTo>
                    <a:pt x="1190498" y="2540"/>
                  </a:lnTo>
                  <a:lnTo>
                    <a:pt x="1190498" y="0"/>
                  </a:lnTo>
                  <a:lnTo>
                    <a:pt x="1116291" y="0"/>
                  </a:lnTo>
                  <a:lnTo>
                    <a:pt x="1116291" y="2540"/>
                  </a:lnTo>
                  <a:lnTo>
                    <a:pt x="1116291" y="50800"/>
                  </a:lnTo>
                  <a:lnTo>
                    <a:pt x="1077391" y="50800"/>
                  </a:lnTo>
                  <a:lnTo>
                    <a:pt x="1077391" y="52070"/>
                  </a:lnTo>
                  <a:lnTo>
                    <a:pt x="1077391" y="101600"/>
                  </a:lnTo>
                  <a:lnTo>
                    <a:pt x="1042098" y="101600"/>
                  </a:lnTo>
                  <a:lnTo>
                    <a:pt x="1042098" y="102870"/>
                  </a:lnTo>
                  <a:lnTo>
                    <a:pt x="1042098" y="151130"/>
                  </a:lnTo>
                  <a:lnTo>
                    <a:pt x="1003185" y="151130"/>
                  </a:lnTo>
                  <a:lnTo>
                    <a:pt x="1003185" y="153670"/>
                  </a:lnTo>
                  <a:lnTo>
                    <a:pt x="1003185" y="201930"/>
                  </a:lnTo>
                  <a:lnTo>
                    <a:pt x="930998" y="201930"/>
                  </a:lnTo>
                  <a:lnTo>
                    <a:pt x="930998" y="153670"/>
                  </a:lnTo>
                  <a:lnTo>
                    <a:pt x="1003185" y="153670"/>
                  </a:lnTo>
                  <a:lnTo>
                    <a:pt x="1003185" y="151130"/>
                  </a:lnTo>
                  <a:lnTo>
                    <a:pt x="969924" y="151130"/>
                  </a:lnTo>
                  <a:lnTo>
                    <a:pt x="969924" y="102870"/>
                  </a:lnTo>
                  <a:lnTo>
                    <a:pt x="1042098" y="102870"/>
                  </a:lnTo>
                  <a:lnTo>
                    <a:pt x="1042098" y="101600"/>
                  </a:lnTo>
                  <a:lnTo>
                    <a:pt x="1005192" y="101600"/>
                  </a:lnTo>
                  <a:lnTo>
                    <a:pt x="1005192" y="52070"/>
                  </a:lnTo>
                  <a:lnTo>
                    <a:pt x="1077391" y="52070"/>
                  </a:lnTo>
                  <a:lnTo>
                    <a:pt x="1077391" y="50800"/>
                  </a:lnTo>
                  <a:lnTo>
                    <a:pt x="1044130" y="50800"/>
                  </a:lnTo>
                  <a:lnTo>
                    <a:pt x="1044130" y="2540"/>
                  </a:lnTo>
                  <a:lnTo>
                    <a:pt x="1116291" y="2540"/>
                  </a:lnTo>
                  <a:lnTo>
                    <a:pt x="1116291" y="0"/>
                  </a:lnTo>
                  <a:lnTo>
                    <a:pt x="1042098" y="0"/>
                  </a:lnTo>
                  <a:lnTo>
                    <a:pt x="1042098" y="2540"/>
                  </a:lnTo>
                  <a:lnTo>
                    <a:pt x="1042098" y="50800"/>
                  </a:lnTo>
                  <a:lnTo>
                    <a:pt x="1003300" y="50800"/>
                  </a:lnTo>
                  <a:lnTo>
                    <a:pt x="1003300" y="52070"/>
                  </a:lnTo>
                  <a:lnTo>
                    <a:pt x="1003300" y="101600"/>
                  </a:lnTo>
                  <a:lnTo>
                    <a:pt x="967917" y="101600"/>
                  </a:lnTo>
                  <a:lnTo>
                    <a:pt x="967917" y="102870"/>
                  </a:lnTo>
                  <a:lnTo>
                    <a:pt x="967917" y="151130"/>
                  </a:lnTo>
                  <a:lnTo>
                    <a:pt x="928992" y="151130"/>
                  </a:lnTo>
                  <a:lnTo>
                    <a:pt x="928992" y="153670"/>
                  </a:lnTo>
                  <a:lnTo>
                    <a:pt x="928992" y="201930"/>
                  </a:lnTo>
                  <a:lnTo>
                    <a:pt x="856805" y="201930"/>
                  </a:lnTo>
                  <a:lnTo>
                    <a:pt x="856805" y="153670"/>
                  </a:lnTo>
                  <a:lnTo>
                    <a:pt x="928992" y="153670"/>
                  </a:lnTo>
                  <a:lnTo>
                    <a:pt x="928992" y="151130"/>
                  </a:lnTo>
                  <a:lnTo>
                    <a:pt x="895718" y="151130"/>
                  </a:lnTo>
                  <a:lnTo>
                    <a:pt x="895718" y="102870"/>
                  </a:lnTo>
                  <a:lnTo>
                    <a:pt x="967917" y="102870"/>
                  </a:lnTo>
                  <a:lnTo>
                    <a:pt x="967917" y="101600"/>
                  </a:lnTo>
                  <a:lnTo>
                    <a:pt x="930998" y="101600"/>
                  </a:lnTo>
                  <a:lnTo>
                    <a:pt x="930998" y="52070"/>
                  </a:lnTo>
                  <a:lnTo>
                    <a:pt x="1003300" y="52070"/>
                  </a:lnTo>
                  <a:lnTo>
                    <a:pt x="1003300" y="50800"/>
                  </a:lnTo>
                  <a:lnTo>
                    <a:pt x="969924" y="50800"/>
                  </a:lnTo>
                  <a:lnTo>
                    <a:pt x="969924" y="2540"/>
                  </a:lnTo>
                  <a:lnTo>
                    <a:pt x="1042098" y="2540"/>
                  </a:lnTo>
                  <a:lnTo>
                    <a:pt x="1042098" y="0"/>
                  </a:lnTo>
                  <a:lnTo>
                    <a:pt x="967917" y="0"/>
                  </a:lnTo>
                  <a:lnTo>
                    <a:pt x="967917" y="2540"/>
                  </a:lnTo>
                  <a:lnTo>
                    <a:pt x="967917" y="50800"/>
                  </a:lnTo>
                  <a:lnTo>
                    <a:pt x="928992" y="50800"/>
                  </a:lnTo>
                  <a:lnTo>
                    <a:pt x="928992" y="52070"/>
                  </a:lnTo>
                  <a:lnTo>
                    <a:pt x="928992" y="101600"/>
                  </a:lnTo>
                  <a:lnTo>
                    <a:pt x="893711" y="101600"/>
                  </a:lnTo>
                  <a:lnTo>
                    <a:pt x="893711" y="102870"/>
                  </a:lnTo>
                  <a:lnTo>
                    <a:pt x="893711" y="151130"/>
                  </a:lnTo>
                  <a:lnTo>
                    <a:pt x="854786" y="151130"/>
                  </a:lnTo>
                  <a:lnTo>
                    <a:pt x="854786" y="153670"/>
                  </a:lnTo>
                  <a:lnTo>
                    <a:pt x="854786" y="201930"/>
                  </a:lnTo>
                  <a:lnTo>
                    <a:pt x="782599" y="201930"/>
                  </a:lnTo>
                  <a:lnTo>
                    <a:pt x="782599" y="153670"/>
                  </a:lnTo>
                  <a:lnTo>
                    <a:pt x="854786" y="153670"/>
                  </a:lnTo>
                  <a:lnTo>
                    <a:pt x="854786" y="151130"/>
                  </a:lnTo>
                  <a:lnTo>
                    <a:pt x="821524" y="151130"/>
                  </a:lnTo>
                  <a:lnTo>
                    <a:pt x="821524" y="102870"/>
                  </a:lnTo>
                  <a:lnTo>
                    <a:pt x="893711" y="102870"/>
                  </a:lnTo>
                  <a:lnTo>
                    <a:pt x="893711" y="101600"/>
                  </a:lnTo>
                  <a:lnTo>
                    <a:pt x="856805" y="101600"/>
                  </a:lnTo>
                  <a:lnTo>
                    <a:pt x="856805" y="52070"/>
                  </a:lnTo>
                  <a:lnTo>
                    <a:pt x="928992" y="52070"/>
                  </a:lnTo>
                  <a:lnTo>
                    <a:pt x="928992" y="50800"/>
                  </a:lnTo>
                  <a:lnTo>
                    <a:pt x="895718" y="50800"/>
                  </a:lnTo>
                  <a:lnTo>
                    <a:pt x="895718" y="2540"/>
                  </a:lnTo>
                  <a:lnTo>
                    <a:pt x="967917" y="2540"/>
                  </a:lnTo>
                  <a:lnTo>
                    <a:pt x="967917" y="0"/>
                  </a:lnTo>
                  <a:lnTo>
                    <a:pt x="893711" y="0"/>
                  </a:lnTo>
                  <a:lnTo>
                    <a:pt x="893711" y="2540"/>
                  </a:lnTo>
                  <a:lnTo>
                    <a:pt x="893711" y="50800"/>
                  </a:lnTo>
                  <a:lnTo>
                    <a:pt x="854786" y="50800"/>
                  </a:lnTo>
                  <a:lnTo>
                    <a:pt x="854786" y="52070"/>
                  </a:lnTo>
                  <a:lnTo>
                    <a:pt x="854786" y="101600"/>
                  </a:lnTo>
                  <a:lnTo>
                    <a:pt x="819518" y="101600"/>
                  </a:lnTo>
                  <a:lnTo>
                    <a:pt x="819518" y="102870"/>
                  </a:lnTo>
                  <a:lnTo>
                    <a:pt x="819518" y="151130"/>
                  </a:lnTo>
                  <a:lnTo>
                    <a:pt x="780580" y="151130"/>
                  </a:lnTo>
                  <a:lnTo>
                    <a:pt x="780580" y="153670"/>
                  </a:lnTo>
                  <a:lnTo>
                    <a:pt x="780580" y="201930"/>
                  </a:lnTo>
                  <a:lnTo>
                    <a:pt x="708406" y="201930"/>
                  </a:lnTo>
                  <a:lnTo>
                    <a:pt x="708406" y="153670"/>
                  </a:lnTo>
                  <a:lnTo>
                    <a:pt x="780580" y="153670"/>
                  </a:lnTo>
                  <a:lnTo>
                    <a:pt x="780580" y="151130"/>
                  </a:lnTo>
                  <a:lnTo>
                    <a:pt x="747331" y="151130"/>
                  </a:lnTo>
                  <a:lnTo>
                    <a:pt x="747331" y="102870"/>
                  </a:lnTo>
                  <a:lnTo>
                    <a:pt x="819518" y="102870"/>
                  </a:lnTo>
                  <a:lnTo>
                    <a:pt x="819518" y="101600"/>
                  </a:lnTo>
                  <a:lnTo>
                    <a:pt x="782599" y="101600"/>
                  </a:lnTo>
                  <a:lnTo>
                    <a:pt x="782599" y="52070"/>
                  </a:lnTo>
                  <a:lnTo>
                    <a:pt x="854786" y="52070"/>
                  </a:lnTo>
                  <a:lnTo>
                    <a:pt x="854786" y="50800"/>
                  </a:lnTo>
                  <a:lnTo>
                    <a:pt x="821524" y="50800"/>
                  </a:lnTo>
                  <a:lnTo>
                    <a:pt x="821524" y="2540"/>
                  </a:lnTo>
                  <a:lnTo>
                    <a:pt x="893711" y="2540"/>
                  </a:lnTo>
                  <a:lnTo>
                    <a:pt x="893711" y="0"/>
                  </a:lnTo>
                  <a:lnTo>
                    <a:pt x="819518" y="0"/>
                  </a:lnTo>
                  <a:lnTo>
                    <a:pt x="819518" y="2540"/>
                  </a:lnTo>
                  <a:lnTo>
                    <a:pt x="819518" y="50800"/>
                  </a:lnTo>
                  <a:lnTo>
                    <a:pt x="780694" y="50800"/>
                  </a:lnTo>
                  <a:lnTo>
                    <a:pt x="780694" y="52070"/>
                  </a:lnTo>
                  <a:lnTo>
                    <a:pt x="780694" y="101600"/>
                  </a:lnTo>
                  <a:lnTo>
                    <a:pt x="745312" y="101600"/>
                  </a:lnTo>
                  <a:lnTo>
                    <a:pt x="745312" y="102870"/>
                  </a:lnTo>
                  <a:lnTo>
                    <a:pt x="745312" y="151130"/>
                  </a:lnTo>
                  <a:lnTo>
                    <a:pt x="706374" y="151130"/>
                  </a:lnTo>
                  <a:lnTo>
                    <a:pt x="706374" y="153670"/>
                  </a:lnTo>
                  <a:lnTo>
                    <a:pt x="706374" y="201930"/>
                  </a:lnTo>
                  <a:lnTo>
                    <a:pt x="634199" y="201930"/>
                  </a:lnTo>
                  <a:lnTo>
                    <a:pt x="634199" y="153670"/>
                  </a:lnTo>
                  <a:lnTo>
                    <a:pt x="706374" y="153670"/>
                  </a:lnTo>
                  <a:lnTo>
                    <a:pt x="706374" y="151130"/>
                  </a:lnTo>
                  <a:lnTo>
                    <a:pt x="673125" y="151130"/>
                  </a:lnTo>
                  <a:lnTo>
                    <a:pt x="673125" y="102870"/>
                  </a:lnTo>
                  <a:lnTo>
                    <a:pt x="745312" y="102870"/>
                  </a:lnTo>
                  <a:lnTo>
                    <a:pt x="745312" y="101600"/>
                  </a:lnTo>
                  <a:lnTo>
                    <a:pt x="708406" y="101600"/>
                  </a:lnTo>
                  <a:lnTo>
                    <a:pt x="708406" y="52070"/>
                  </a:lnTo>
                  <a:lnTo>
                    <a:pt x="780694" y="52070"/>
                  </a:lnTo>
                  <a:lnTo>
                    <a:pt x="780694" y="50800"/>
                  </a:lnTo>
                  <a:lnTo>
                    <a:pt x="747331" y="50800"/>
                  </a:lnTo>
                  <a:lnTo>
                    <a:pt x="747331" y="2540"/>
                  </a:lnTo>
                  <a:lnTo>
                    <a:pt x="819518" y="2540"/>
                  </a:lnTo>
                  <a:lnTo>
                    <a:pt x="819518" y="0"/>
                  </a:lnTo>
                  <a:lnTo>
                    <a:pt x="745312" y="0"/>
                  </a:lnTo>
                  <a:lnTo>
                    <a:pt x="745312" y="2540"/>
                  </a:lnTo>
                  <a:lnTo>
                    <a:pt x="745312" y="50800"/>
                  </a:lnTo>
                  <a:lnTo>
                    <a:pt x="706374" y="50800"/>
                  </a:lnTo>
                  <a:lnTo>
                    <a:pt x="706374" y="52070"/>
                  </a:lnTo>
                  <a:lnTo>
                    <a:pt x="706374" y="101600"/>
                  </a:lnTo>
                  <a:lnTo>
                    <a:pt x="671118" y="101600"/>
                  </a:lnTo>
                  <a:lnTo>
                    <a:pt x="671118" y="102870"/>
                  </a:lnTo>
                  <a:lnTo>
                    <a:pt x="671118" y="151130"/>
                  </a:lnTo>
                  <a:lnTo>
                    <a:pt x="600024" y="151130"/>
                  </a:lnTo>
                  <a:lnTo>
                    <a:pt x="600024" y="102870"/>
                  </a:lnTo>
                  <a:lnTo>
                    <a:pt x="671118" y="102870"/>
                  </a:lnTo>
                  <a:lnTo>
                    <a:pt x="671118" y="101600"/>
                  </a:lnTo>
                  <a:lnTo>
                    <a:pt x="634199" y="101600"/>
                  </a:lnTo>
                  <a:lnTo>
                    <a:pt x="634199" y="52070"/>
                  </a:lnTo>
                  <a:lnTo>
                    <a:pt x="706374" y="52070"/>
                  </a:lnTo>
                  <a:lnTo>
                    <a:pt x="706374" y="50800"/>
                  </a:lnTo>
                  <a:lnTo>
                    <a:pt x="673125" y="50800"/>
                  </a:lnTo>
                  <a:lnTo>
                    <a:pt x="673125" y="2540"/>
                  </a:lnTo>
                  <a:lnTo>
                    <a:pt x="745312" y="2540"/>
                  </a:lnTo>
                  <a:lnTo>
                    <a:pt x="745312" y="0"/>
                  </a:lnTo>
                  <a:lnTo>
                    <a:pt x="671118" y="0"/>
                  </a:lnTo>
                  <a:lnTo>
                    <a:pt x="671118" y="2540"/>
                  </a:lnTo>
                  <a:lnTo>
                    <a:pt x="671118" y="50800"/>
                  </a:lnTo>
                  <a:lnTo>
                    <a:pt x="632282" y="50800"/>
                  </a:lnTo>
                  <a:lnTo>
                    <a:pt x="632282" y="52070"/>
                  </a:lnTo>
                  <a:lnTo>
                    <a:pt x="632282" y="101600"/>
                  </a:lnTo>
                  <a:lnTo>
                    <a:pt x="598017" y="101600"/>
                  </a:lnTo>
                  <a:lnTo>
                    <a:pt x="598017" y="102870"/>
                  </a:lnTo>
                  <a:lnTo>
                    <a:pt x="598017" y="151130"/>
                  </a:lnTo>
                  <a:lnTo>
                    <a:pt x="559092" y="151130"/>
                  </a:lnTo>
                  <a:lnTo>
                    <a:pt x="559092" y="153670"/>
                  </a:lnTo>
                  <a:lnTo>
                    <a:pt x="559092" y="201930"/>
                  </a:lnTo>
                  <a:lnTo>
                    <a:pt x="486905" y="201930"/>
                  </a:lnTo>
                  <a:lnTo>
                    <a:pt x="486905" y="153670"/>
                  </a:lnTo>
                  <a:lnTo>
                    <a:pt x="559092" y="153670"/>
                  </a:lnTo>
                  <a:lnTo>
                    <a:pt x="559092" y="151130"/>
                  </a:lnTo>
                  <a:lnTo>
                    <a:pt x="525818" y="151130"/>
                  </a:lnTo>
                  <a:lnTo>
                    <a:pt x="525818" y="102870"/>
                  </a:lnTo>
                  <a:lnTo>
                    <a:pt x="598017" y="102870"/>
                  </a:lnTo>
                  <a:lnTo>
                    <a:pt x="598017" y="101600"/>
                  </a:lnTo>
                  <a:lnTo>
                    <a:pt x="561111" y="101600"/>
                  </a:lnTo>
                  <a:lnTo>
                    <a:pt x="561111" y="52070"/>
                  </a:lnTo>
                  <a:lnTo>
                    <a:pt x="632282" y="52070"/>
                  </a:lnTo>
                  <a:lnTo>
                    <a:pt x="632282" y="50800"/>
                  </a:lnTo>
                  <a:lnTo>
                    <a:pt x="600024" y="50800"/>
                  </a:lnTo>
                  <a:lnTo>
                    <a:pt x="600024" y="2540"/>
                  </a:lnTo>
                  <a:lnTo>
                    <a:pt x="671118" y="2540"/>
                  </a:lnTo>
                  <a:lnTo>
                    <a:pt x="671118" y="0"/>
                  </a:lnTo>
                  <a:lnTo>
                    <a:pt x="598017" y="0"/>
                  </a:lnTo>
                  <a:lnTo>
                    <a:pt x="598017" y="2540"/>
                  </a:lnTo>
                  <a:lnTo>
                    <a:pt x="598017" y="50800"/>
                  </a:lnTo>
                  <a:lnTo>
                    <a:pt x="559092" y="50800"/>
                  </a:lnTo>
                  <a:lnTo>
                    <a:pt x="559092" y="52070"/>
                  </a:lnTo>
                  <a:lnTo>
                    <a:pt x="559092" y="101600"/>
                  </a:lnTo>
                  <a:lnTo>
                    <a:pt x="523811" y="101600"/>
                  </a:lnTo>
                  <a:lnTo>
                    <a:pt x="523811" y="102870"/>
                  </a:lnTo>
                  <a:lnTo>
                    <a:pt x="523811" y="151130"/>
                  </a:lnTo>
                  <a:lnTo>
                    <a:pt x="484873" y="151130"/>
                  </a:lnTo>
                  <a:lnTo>
                    <a:pt x="484873" y="153670"/>
                  </a:lnTo>
                  <a:lnTo>
                    <a:pt x="484873" y="201930"/>
                  </a:lnTo>
                  <a:lnTo>
                    <a:pt x="412711" y="201930"/>
                  </a:lnTo>
                  <a:lnTo>
                    <a:pt x="412711" y="153670"/>
                  </a:lnTo>
                  <a:lnTo>
                    <a:pt x="484873" y="153670"/>
                  </a:lnTo>
                  <a:lnTo>
                    <a:pt x="484873" y="151130"/>
                  </a:lnTo>
                  <a:lnTo>
                    <a:pt x="451637" y="151130"/>
                  </a:lnTo>
                  <a:lnTo>
                    <a:pt x="451637" y="102870"/>
                  </a:lnTo>
                  <a:lnTo>
                    <a:pt x="523811" y="102870"/>
                  </a:lnTo>
                  <a:lnTo>
                    <a:pt x="523811" y="101600"/>
                  </a:lnTo>
                  <a:lnTo>
                    <a:pt x="486905" y="101600"/>
                  </a:lnTo>
                  <a:lnTo>
                    <a:pt x="486905" y="52070"/>
                  </a:lnTo>
                  <a:lnTo>
                    <a:pt x="559092" y="52070"/>
                  </a:lnTo>
                  <a:lnTo>
                    <a:pt x="559092" y="50800"/>
                  </a:lnTo>
                  <a:lnTo>
                    <a:pt x="525818" y="50800"/>
                  </a:lnTo>
                  <a:lnTo>
                    <a:pt x="525818" y="2540"/>
                  </a:lnTo>
                  <a:lnTo>
                    <a:pt x="598017" y="2540"/>
                  </a:lnTo>
                  <a:lnTo>
                    <a:pt x="598017" y="0"/>
                  </a:lnTo>
                  <a:lnTo>
                    <a:pt x="523811" y="0"/>
                  </a:lnTo>
                  <a:lnTo>
                    <a:pt x="523811" y="2540"/>
                  </a:lnTo>
                  <a:lnTo>
                    <a:pt x="523811" y="50800"/>
                  </a:lnTo>
                  <a:lnTo>
                    <a:pt x="484873" y="50800"/>
                  </a:lnTo>
                  <a:lnTo>
                    <a:pt x="484873" y="52070"/>
                  </a:lnTo>
                  <a:lnTo>
                    <a:pt x="484873" y="101600"/>
                  </a:lnTo>
                  <a:lnTo>
                    <a:pt x="449618" y="101600"/>
                  </a:lnTo>
                  <a:lnTo>
                    <a:pt x="449618" y="102870"/>
                  </a:lnTo>
                  <a:lnTo>
                    <a:pt x="449618" y="151130"/>
                  </a:lnTo>
                  <a:lnTo>
                    <a:pt x="410679" y="151130"/>
                  </a:lnTo>
                  <a:lnTo>
                    <a:pt x="410679" y="153670"/>
                  </a:lnTo>
                  <a:lnTo>
                    <a:pt x="410679" y="201930"/>
                  </a:lnTo>
                  <a:lnTo>
                    <a:pt x="338505" y="201930"/>
                  </a:lnTo>
                  <a:lnTo>
                    <a:pt x="338505" y="153670"/>
                  </a:lnTo>
                  <a:lnTo>
                    <a:pt x="410679" y="153670"/>
                  </a:lnTo>
                  <a:lnTo>
                    <a:pt x="410679" y="151130"/>
                  </a:lnTo>
                  <a:lnTo>
                    <a:pt x="377431" y="151130"/>
                  </a:lnTo>
                  <a:lnTo>
                    <a:pt x="377431" y="102870"/>
                  </a:lnTo>
                  <a:lnTo>
                    <a:pt x="449618" y="102870"/>
                  </a:lnTo>
                  <a:lnTo>
                    <a:pt x="449618" y="101600"/>
                  </a:lnTo>
                  <a:lnTo>
                    <a:pt x="412699" y="101600"/>
                  </a:lnTo>
                  <a:lnTo>
                    <a:pt x="412699" y="52070"/>
                  </a:lnTo>
                  <a:lnTo>
                    <a:pt x="484873" y="52070"/>
                  </a:lnTo>
                  <a:lnTo>
                    <a:pt x="484873" y="50800"/>
                  </a:lnTo>
                  <a:lnTo>
                    <a:pt x="451637" y="50800"/>
                  </a:lnTo>
                  <a:lnTo>
                    <a:pt x="451637" y="2540"/>
                  </a:lnTo>
                  <a:lnTo>
                    <a:pt x="523811" y="2540"/>
                  </a:lnTo>
                  <a:lnTo>
                    <a:pt x="523811" y="0"/>
                  </a:lnTo>
                  <a:lnTo>
                    <a:pt x="449618" y="0"/>
                  </a:lnTo>
                  <a:lnTo>
                    <a:pt x="449618" y="2540"/>
                  </a:lnTo>
                  <a:lnTo>
                    <a:pt x="449618" y="50800"/>
                  </a:lnTo>
                  <a:lnTo>
                    <a:pt x="410781" y="50800"/>
                  </a:lnTo>
                  <a:lnTo>
                    <a:pt x="410781" y="52070"/>
                  </a:lnTo>
                  <a:lnTo>
                    <a:pt x="410781" y="101600"/>
                  </a:lnTo>
                  <a:lnTo>
                    <a:pt x="375399" y="101600"/>
                  </a:lnTo>
                  <a:lnTo>
                    <a:pt x="375399" y="102870"/>
                  </a:lnTo>
                  <a:lnTo>
                    <a:pt x="375399" y="151130"/>
                  </a:lnTo>
                  <a:lnTo>
                    <a:pt x="336473" y="151130"/>
                  </a:lnTo>
                  <a:lnTo>
                    <a:pt x="336473" y="153670"/>
                  </a:lnTo>
                  <a:lnTo>
                    <a:pt x="336473" y="201930"/>
                  </a:lnTo>
                  <a:lnTo>
                    <a:pt x="264299" y="201930"/>
                  </a:lnTo>
                  <a:lnTo>
                    <a:pt x="264299" y="153670"/>
                  </a:lnTo>
                  <a:lnTo>
                    <a:pt x="336473" y="153670"/>
                  </a:lnTo>
                  <a:lnTo>
                    <a:pt x="336473" y="151130"/>
                  </a:lnTo>
                  <a:lnTo>
                    <a:pt x="303237" y="151130"/>
                  </a:lnTo>
                  <a:lnTo>
                    <a:pt x="303237" y="102870"/>
                  </a:lnTo>
                  <a:lnTo>
                    <a:pt x="375399" y="102870"/>
                  </a:lnTo>
                  <a:lnTo>
                    <a:pt x="375399" y="101600"/>
                  </a:lnTo>
                  <a:lnTo>
                    <a:pt x="338505" y="101600"/>
                  </a:lnTo>
                  <a:lnTo>
                    <a:pt x="338505" y="52070"/>
                  </a:lnTo>
                  <a:lnTo>
                    <a:pt x="410781" y="52070"/>
                  </a:lnTo>
                  <a:lnTo>
                    <a:pt x="410781" y="50800"/>
                  </a:lnTo>
                  <a:lnTo>
                    <a:pt x="377431" y="50800"/>
                  </a:lnTo>
                  <a:lnTo>
                    <a:pt x="377431" y="2540"/>
                  </a:lnTo>
                  <a:lnTo>
                    <a:pt x="449618" y="2540"/>
                  </a:lnTo>
                  <a:lnTo>
                    <a:pt x="449618" y="0"/>
                  </a:lnTo>
                  <a:lnTo>
                    <a:pt x="375399" y="0"/>
                  </a:lnTo>
                  <a:lnTo>
                    <a:pt x="375399" y="2540"/>
                  </a:lnTo>
                  <a:lnTo>
                    <a:pt x="375399" y="50800"/>
                  </a:lnTo>
                  <a:lnTo>
                    <a:pt x="336473" y="50800"/>
                  </a:lnTo>
                  <a:lnTo>
                    <a:pt x="336473" y="52070"/>
                  </a:lnTo>
                  <a:lnTo>
                    <a:pt x="336473" y="101600"/>
                  </a:lnTo>
                  <a:lnTo>
                    <a:pt x="301205" y="101600"/>
                  </a:lnTo>
                  <a:lnTo>
                    <a:pt x="301205" y="102870"/>
                  </a:lnTo>
                  <a:lnTo>
                    <a:pt x="301205" y="151130"/>
                  </a:lnTo>
                  <a:lnTo>
                    <a:pt x="262267" y="151130"/>
                  </a:lnTo>
                  <a:lnTo>
                    <a:pt x="262267" y="153670"/>
                  </a:lnTo>
                  <a:lnTo>
                    <a:pt x="262267" y="201930"/>
                  </a:lnTo>
                  <a:lnTo>
                    <a:pt x="190106" y="201930"/>
                  </a:lnTo>
                  <a:lnTo>
                    <a:pt x="190106" y="153670"/>
                  </a:lnTo>
                  <a:lnTo>
                    <a:pt x="262267" y="153670"/>
                  </a:lnTo>
                  <a:lnTo>
                    <a:pt x="262267" y="151130"/>
                  </a:lnTo>
                  <a:lnTo>
                    <a:pt x="229031" y="151130"/>
                  </a:lnTo>
                  <a:lnTo>
                    <a:pt x="229031" y="102870"/>
                  </a:lnTo>
                  <a:lnTo>
                    <a:pt x="301205" y="102870"/>
                  </a:lnTo>
                  <a:lnTo>
                    <a:pt x="301205" y="101600"/>
                  </a:lnTo>
                  <a:lnTo>
                    <a:pt x="264299" y="101600"/>
                  </a:lnTo>
                  <a:lnTo>
                    <a:pt x="264299" y="52070"/>
                  </a:lnTo>
                  <a:lnTo>
                    <a:pt x="336473" y="52070"/>
                  </a:lnTo>
                  <a:lnTo>
                    <a:pt x="336473" y="50800"/>
                  </a:lnTo>
                  <a:lnTo>
                    <a:pt x="303237" y="50800"/>
                  </a:lnTo>
                  <a:lnTo>
                    <a:pt x="303237" y="2540"/>
                  </a:lnTo>
                  <a:lnTo>
                    <a:pt x="375399" y="2540"/>
                  </a:lnTo>
                  <a:lnTo>
                    <a:pt x="375399" y="0"/>
                  </a:lnTo>
                  <a:lnTo>
                    <a:pt x="301205" y="0"/>
                  </a:lnTo>
                  <a:lnTo>
                    <a:pt x="301205" y="2540"/>
                  </a:lnTo>
                  <a:lnTo>
                    <a:pt x="301205" y="50800"/>
                  </a:lnTo>
                  <a:lnTo>
                    <a:pt x="262267" y="50800"/>
                  </a:lnTo>
                  <a:lnTo>
                    <a:pt x="262267" y="52070"/>
                  </a:lnTo>
                  <a:lnTo>
                    <a:pt x="262267" y="101600"/>
                  </a:lnTo>
                  <a:lnTo>
                    <a:pt x="226999" y="101600"/>
                  </a:lnTo>
                  <a:lnTo>
                    <a:pt x="226999" y="102870"/>
                  </a:lnTo>
                  <a:lnTo>
                    <a:pt x="226999" y="151130"/>
                  </a:lnTo>
                  <a:lnTo>
                    <a:pt x="188099" y="151130"/>
                  </a:lnTo>
                  <a:lnTo>
                    <a:pt x="188099" y="153670"/>
                  </a:lnTo>
                  <a:lnTo>
                    <a:pt x="188099" y="201930"/>
                  </a:lnTo>
                  <a:lnTo>
                    <a:pt x="115900" y="201930"/>
                  </a:lnTo>
                  <a:lnTo>
                    <a:pt x="115900" y="153670"/>
                  </a:lnTo>
                  <a:lnTo>
                    <a:pt x="188099" y="153670"/>
                  </a:lnTo>
                  <a:lnTo>
                    <a:pt x="188099" y="151130"/>
                  </a:lnTo>
                  <a:lnTo>
                    <a:pt x="154825" y="151130"/>
                  </a:lnTo>
                  <a:lnTo>
                    <a:pt x="154825" y="102870"/>
                  </a:lnTo>
                  <a:lnTo>
                    <a:pt x="226999" y="102870"/>
                  </a:lnTo>
                  <a:lnTo>
                    <a:pt x="226999" y="101600"/>
                  </a:lnTo>
                  <a:lnTo>
                    <a:pt x="190093" y="101600"/>
                  </a:lnTo>
                  <a:lnTo>
                    <a:pt x="190093" y="52070"/>
                  </a:lnTo>
                  <a:lnTo>
                    <a:pt x="262267" y="52070"/>
                  </a:lnTo>
                  <a:lnTo>
                    <a:pt x="262267" y="50800"/>
                  </a:lnTo>
                  <a:lnTo>
                    <a:pt x="229031" y="50800"/>
                  </a:lnTo>
                  <a:lnTo>
                    <a:pt x="229031" y="2540"/>
                  </a:lnTo>
                  <a:lnTo>
                    <a:pt x="301205" y="2540"/>
                  </a:lnTo>
                  <a:lnTo>
                    <a:pt x="301205" y="0"/>
                  </a:lnTo>
                  <a:lnTo>
                    <a:pt x="226999" y="0"/>
                  </a:lnTo>
                  <a:lnTo>
                    <a:pt x="226999" y="2540"/>
                  </a:lnTo>
                  <a:lnTo>
                    <a:pt x="226999" y="50800"/>
                  </a:lnTo>
                  <a:lnTo>
                    <a:pt x="188201" y="50800"/>
                  </a:lnTo>
                  <a:lnTo>
                    <a:pt x="188201" y="52070"/>
                  </a:lnTo>
                  <a:lnTo>
                    <a:pt x="188201" y="101600"/>
                  </a:lnTo>
                  <a:lnTo>
                    <a:pt x="152793" y="101600"/>
                  </a:lnTo>
                  <a:lnTo>
                    <a:pt x="152793" y="102870"/>
                  </a:lnTo>
                  <a:lnTo>
                    <a:pt x="152793" y="151130"/>
                  </a:lnTo>
                  <a:lnTo>
                    <a:pt x="113893" y="151130"/>
                  </a:lnTo>
                  <a:lnTo>
                    <a:pt x="113893" y="153670"/>
                  </a:lnTo>
                  <a:lnTo>
                    <a:pt x="113893" y="201930"/>
                  </a:lnTo>
                  <a:lnTo>
                    <a:pt x="41694" y="201930"/>
                  </a:lnTo>
                  <a:lnTo>
                    <a:pt x="41694" y="153670"/>
                  </a:lnTo>
                  <a:lnTo>
                    <a:pt x="113893" y="153670"/>
                  </a:lnTo>
                  <a:lnTo>
                    <a:pt x="113893" y="151130"/>
                  </a:lnTo>
                  <a:lnTo>
                    <a:pt x="80619" y="151130"/>
                  </a:lnTo>
                  <a:lnTo>
                    <a:pt x="80619" y="102870"/>
                  </a:lnTo>
                  <a:lnTo>
                    <a:pt x="152793" y="102870"/>
                  </a:lnTo>
                  <a:lnTo>
                    <a:pt x="152793" y="101600"/>
                  </a:lnTo>
                  <a:lnTo>
                    <a:pt x="115900" y="101600"/>
                  </a:lnTo>
                  <a:lnTo>
                    <a:pt x="115900" y="52070"/>
                  </a:lnTo>
                  <a:lnTo>
                    <a:pt x="188201" y="52070"/>
                  </a:lnTo>
                  <a:lnTo>
                    <a:pt x="188201" y="50800"/>
                  </a:lnTo>
                  <a:lnTo>
                    <a:pt x="154825" y="50800"/>
                  </a:lnTo>
                  <a:lnTo>
                    <a:pt x="154825" y="2540"/>
                  </a:lnTo>
                  <a:lnTo>
                    <a:pt x="226999" y="2540"/>
                  </a:lnTo>
                  <a:lnTo>
                    <a:pt x="226999" y="0"/>
                  </a:lnTo>
                  <a:lnTo>
                    <a:pt x="152793" y="0"/>
                  </a:lnTo>
                  <a:lnTo>
                    <a:pt x="152793" y="2540"/>
                  </a:lnTo>
                  <a:lnTo>
                    <a:pt x="152793" y="50800"/>
                  </a:lnTo>
                  <a:lnTo>
                    <a:pt x="113893" y="50800"/>
                  </a:lnTo>
                  <a:lnTo>
                    <a:pt x="113893" y="52070"/>
                  </a:lnTo>
                  <a:lnTo>
                    <a:pt x="113893" y="101600"/>
                  </a:lnTo>
                  <a:lnTo>
                    <a:pt x="78613" y="101600"/>
                  </a:lnTo>
                  <a:lnTo>
                    <a:pt x="78613" y="102870"/>
                  </a:lnTo>
                  <a:lnTo>
                    <a:pt x="78613" y="151130"/>
                  </a:lnTo>
                  <a:lnTo>
                    <a:pt x="7518" y="151130"/>
                  </a:lnTo>
                  <a:lnTo>
                    <a:pt x="7518" y="102870"/>
                  </a:lnTo>
                  <a:lnTo>
                    <a:pt x="78613" y="102870"/>
                  </a:lnTo>
                  <a:lnTo>
                    <a:pt x="78613" y="101600"/>
                  </a:lnTo>
                  <a:lnTo>
                    <a:pt x="41694" y="101600"/>
                  </a:lnTo>
                  <a:lnTo>
                    <a:pt x="41694" y="52070"/>
                  </a:lnTo>
                  <a:lnTo>
                    <a:pt x="113893" y="52070"/>
                  </a:lnTo>
                  <a:lnTo>
                    <a:pt x="113893" y="50800"/>
                  </a:lnTo>
                  <a:lnTo>
                    <a:pt x="80619" y="50800"/>
                  </a:lnTo>
                  <a:lnTo>
                    <a:pt x="80619" y="2540"/>
                  </a:lnTo>
                  <a:lnTo>
                    <a:pt x="152793" y="2540"/>
                  </a:lnTo>
                  <a:lnTo>
                    <a:pt x="152793" y="0"/>
                  </a:lnTo>
                  <a:lnTo>
                    <a:pt x="78613" y="0"/>
                  </a:lnTo>
                  <a:lnTo>
                    <a:pt x="78613" y="2540"/>
                  </a:lnTo>
                  <a:lnTo>
                    <a:pt x="78613" y="50800"/>
                  </a:lnTo>
                  <a:lnTo>
                    <a:pt x="7518" y="50800"/>
                  </a:lnTo>
                  <a:lnTo>
                    <a:pt x="7518" y="2540"/>
                  </a:lnTo>
                  <a:lnTo>
                    <a:pt x="78613" y="2540"/>
                  </a:lnTo>
                  <a:lnTo>
                    <a:pt x="78613" y="0"/>
                  </a:lnTo>
                  <a:lnTo>
                    <a:pt x="5994" y="0"/>
                  </a:lnTo>
                  <a:lnTo>
                    <a:pt x="5626" y="1270"/>
                  </a:lnTo>
                  <a:lnTo>
                    <a:pt x="5626" y="52070"/>
                  </a:lnTo>
                  <a:lnTo>
                    <a:pt x="39801" y="52070"/>
                  </a:lnTo>
                  <a:lnTo>
                    <a:pt x="39801" y="101600"/>
                  </a:lnTo>
                  <a:lnTo>
                    <a:pt x="5626" y="101600"/>
                  </a:lnTo>
                  <a:lnTo>
                    <a:pt x="5626" y="152400"/>
                  </a:lnTo>
                  <a:lnTo>
                    <a:pt x="5994" y="153670"/>
                  </a:lnTo>
                  <a:lnTo>
                    <a:pt x="39801" y="153670"/>
                  </a:lnTo>
                  <a:lnTo>
                    <a:pt x="39801" y="203200"/>
                  </a:lnTo>
                  <a:lnTo>
                    <a:pt x="561111" y="203200"/>
                  </a:lnTo>
                  <a:lnTo>
                    <a:pt x="561111" y="201930"/>
                  </a:lnTo>
                  <a:lnTo>
                    <a:pt x="561111" y="153670"/>
                  </a:lnTo>
                  <a:lnTo>
                    <a:pt x="632282" y="153670"/>
                  </a:lnTo>
                  <a:lnTo>
                    <a:pt x="632282" y="203200"/>
                  </a:lnTo>
                  <a:lnTo>
                    <a:pt x="1153604" y="203200"/>
                  </a:lnTo>
                  <a:lnTo>
                    <a:pt x="1153604" y="201930"/>
                  </a:lnTo>
                  <a:lnTo>
                    <a:pt x="1153604" y="153670"/>
                  </a:lnTo>
                  <a:lnTo>
                    <a:pt x="1192034" y="153670"/>
                  </a:lnTo>
                  <a:lnTo>
                    <a:pt x="1192415" y="152400"/>
                  </a:lnTo>
                  <a:lnTo>
                    <a:pt x="1192403" y="101600"/>
                  </a:lnTo>
                  <a:lnTo>
                    <a:pt x="1190498" y="101600"/>
                  </a:lnTo>
                  <a:lnTo>
                    <a:pt x="1190498" y="102870"/>
                  </a:lnTo>
                  <a:lnTo>
                    <a:pt x="1190498" y="151130"/>
                  </a:lnTo>
                  <a:lnTo>
                    <a:pt x="1151597" y="151130"/>
                  </a:lnTo>
                  <a:lnTo>
                    <a:pt x="1151597" y="153670"/>
                  </a:lnTo>
                  <a:lnTo>
                    <a:pt x="1151597" y="201930"/>
                  </a:lnTo>
                  <a:lnTo>
                    <a:pt x="1079398" y="201930"/>
                  </a:lnTo>
                  <a:lnTo>
                    <a:pt x="1079398" y="153670"/>
                  </a:lnTo>
                  <a:lnTo>
                    <a:pt x="1151597" y="153670"/>
                  </a:lnTo>
                  <a:lnTo>
                    <a:pt x="1151597" y="151130"/>
                  </a:lnTo>
                  <a:lnTo>
                    <a:pt x="1118323" y="151130"/>
                  </a:lnTo>
                  <a:lnTo>
                    <a:pt x="1118323" y="102870"/>
                  </a:lnTo>
                  <a:lnTo>
                    <a:pt x="1190498" y="102870"/>
                  </a:lnTo>
                  <a:lnTo>
                    <a:pt x="1190498" y="101600"/>
                  </a:lnTo>
                  <a:lnTo>
                    <a:pt x="1153604" y="101600"/>
                  </a:lnTo>
                  <a:lnTo>
                    <a:pt x="1153604" y="52070"/>
                  </a:lnTo>
                  <a:lnTo>
                    <a:pt x="1192530" y="52070"/>
                  </a:lnTo>
                  <a:close/>
                </a:path>
                <a:path w="1638934" h="687070">
                  <a:moveTo>
                    <a:pt x="1638350" y="489407"/>
                  </a:moveTo>
                  <a:lnTo>
                    <a:pt x="1565833" y="489407"/>
                  </a:lnTo>
                  <a:lnTo>
                    <a:pt x="1565833" y="491947"/>
                  </a:lnTo>
                  <a:lnTo>
                    <a:pt x="1565833" y="536397"/>
                  </a:lnTo>
                  <a:lnTo>
                    <a:pt x="1526755" y="536397"/>
                  </a:lnTo>
                  <a:lnTo>
                    <a:pt x="1526755" y="538937"/>
                  </a:lnTo>
                  <a:lnTo>
                    <a:pt x="1526755" y="584657"/>
                  </a:lnTo>
                  <a:lnTo>
                    <a:pt x="1491361" y="584657"/>
                  </a:lnTo>
                  <a:lnTo>
                    <a:pt x="1491361" y="587197"/>
                  </a:lnTo>
                  <a:lnTo>
                    <a:pt x="1491361" y="631596"/>
                  </a:lnTo>
                  <a:lnTo>
                    <a:pt x="1452308" y="631596"/>
                  </a:lnTo>
                  <a:lnTo>
                    <a:pt x="1452308" y="634187"/>
                  </a:lnTo>
                  <a:lnTo>
                    <a:pt x="1452308" y="679221"/>
                  </a:lnTo>
                  <a:lnTo>
                    <a:pt x="1379804" y="679221"/>
                  </a:lnTo>
                  <a:lnTo>
                    <a:pt x="1379804" y="634187"/>
                  </a:lnTo>
                  <a:lnTo>
                    <a:pt x="1452308" y="634187"/>
                  </a:lnTo>
                  <a:lnTo>
                    <a:pt x="1452308" y="631596"/>
                  </a:lnTo>
                  <a:lnTo>
                    <a:pt x="1418882" y="631596"/>
                  </a:lnTo>
                  <a:lnTo>
                    <a:pt x="1418882" y="587197"/>
                  </a:lnTo>
                  <a:lnTo>
                    <a:pt x="1491361" y="587197"/>
                  </a:lnTo>
                  <a:lnTo>
                    <a:pt x="1491361" y="584657"/>
                  </a:lnTo>
                  <a:lnTo>
                    <a:pt x="1454277" y="584657"/>
                  </a:lnTo>
                  <a:lnTo>
                    <a:pt x="1454277" y="538937"/>
                  </a:lnTo>
                  <a:lnTo>
                    <a:pt x="1526755" y="538937"/>
                  </a:lnTo>
                  <a:lnTo>
                    <a:pt x="1526755" y="536397"/>
                  </a:lnTo>
                  <a:lnTo>
                    <a:pt x="1493316" y="536397"/>
                  </a:lnTo>
                  <a:lnTo>
                    <a:pt x="1493316" y="491947"/>
                  </a:lnTo>
                  <a:lnTo>
                    <a:pt x="1565833" y="491947"/>
                  </a:lnTo>
                  <a:lnTo>
                    <a:pt x="1565833" y="489407"/>
                  </a:lnTo>
                  <a:lnTo>
                    <a:pt x="1491361" y="489407"/>
                  </a:lnTo>
                  <a:lnTo>
                    <a:pt x="1491361" y="491947"/>
                  </a:lnTo>
                  <a:lnTo>
                    <a:pt x="1491361" y="536397"/>
                  </a:lnTo>
                  <a:lnTo>
                    <a:pt x="1452308" y="536397"/>
                  </a:lnTo>
                  <a:lnTo>
                    <a:pt x="1452308" y="538937"/>
                  </a:lnTo>
                  <a:lnTo>
                    <a:pt x="1452308" y="584657"/>
                  </a:lnTo>
                  <a:lnTo>
                    <a:pt x="1416900" y="584657"/>
                  </a:lnTo>
                  <a:lnTo>
                    <a:pt x="1416900" y="587197"/>
                  </a:lnTo>
                  <a:lnTo>
                    <a:pt x="1416900" y="631596"/>
                  </a:lnTo>
                  <a:lnTo>
                    <a:pt x="1377835" y="631596"/>
                  </a:lnTo>
                  <a:lnTo>
                    <a:pt x="1377835" y="634187"/>
                  </a:lnTo>
                  <a:lnTo>
                    <a:pt x="1377835" y="679221"/>
                  </a:lnTo>
                  <a:lnTo>
                    <a:pt x="1305331" y="679221"/>
                  </a:lnTo>
                  <a:lnTo>
                    <a:pt x="1305331" y="634187"/>
                  </a:lnTo>
                  <a:lnTo>
                    <a:pt x="1377835" y="634187"/>
                  </a:lnTo>
                  <a:lnTo>
                    <a:pt x="1377835" y="631596"/>
                  </a:lnTo>
                  <a:lnTo>
                    <a:pt x="1344409" y="631596"/>
                  </a:lnTo>
                  <a:lnTo>
                    <a:pt x="1344409" y="585927"/>
                  </a:lnTo>
                  <a:lnTo>
                    <a:pt x="1378521" y="585927"/>
                  </a:lnTo>
                  <a:lnTo>
                    <a:pt x="1378813" y="587197"/>
                  </a:lnTo>
                  <a:lnTo>
                    <a:pt x="1416900" y="587197"/>
                  </a:lnTo>
                  <a:lnTo>
                    <a:pt x="1416900" y="584657"/>
                  </a:lnTo>
                  <a:lnTo>
                    <a:pt x="1379804" y="584657"/>
                  </a:lnTo>
                  <a:lnTo>
                    <a:pt x="1379804" y="538937"/>
                  </a:lnTo>
                  <a:lnTo>
                    <a:pt x="1452308" y="538937"/>
                  </a:lnTo>
                  <a:lnTo>
                    <a:pt x="1452308" y="536397"/>
                  </a:lnTo>
                  <a:lnTo>
                    <a:pt x="1418882" y="536397"/>
                  </a:lnTo>
                  <a:lnTo>
                    <a:pt x="1418882" y="491947"/>
                  </a:lnTo>
                  <a:lnTo>
                    <a:pt x="1491361" y="491947"/>
                  </a:lnTo>
                  <a:lnTo>
                    <a:pt x="1491361" y="489407"/>
                  </a:lnTo>
                  <a:lnTo>
                    <a:pt x="1416900" y="489407"/>
                  </a:lnTo>
                  <a:lnTo>
                    <a:pt x="1416900" y="491947"/>
                  </a:lnTo>
                  <a:lnTo>
                    <a:pt x="1416900" y="536397"/>
                  </a:lnTo>
                  <a:lnTo>
                    <a:pt x="1377937" y="536397"/>
                  </a:lnTo>
                  <a:lnTo>
                    <a:pt x="1377937" y="538937"/>
                  </a:lnTo>
                  <a:lnTo>
                    <a:pt x="1377937" y="584657"/>
                  </a:lnTo>
                  <a:lnTo>
                    <a:pt x="1344282" y="584657"/>
                  </a:lnTo>
                  <a:lnTo>
                    <a:pt x="1344282" y="584441"/>
                  </a:lnTo>
                  <a:lnTo>
                    <a:pt x="1343926" y="584073"/>
                  </a:lnTo>
                  <a:lnTo>
                    <a:pt x="1343672" y="583971"/>
                  </a:lnTo>
                  <a:lnTo>
                    <a:pt x="1342440" y="583971"/>
                  </a:lnTo>
                  <a:lnTo>
                    <a:pt x="1342440" y="585939"/>
                  </a:lnTo>
                  <a:lnTo>
                    <a:pt x="1342440" y="631596"/>
                  </a:lnTo>
                  <a:lnTo>
                    <a:pt x="1303375" y="631596"/>
                  </a:lnTo>
                  <a:lnTo>
                    <a:pt x="1303375" y="634187"/>
                  </a:lnTo>
                  <a:lnTo>
                    <a:pt x="1303375" y="679221"/>
                  </a:lnTo>
                  <a:lnTo>
                    <a:pt x="1230871" y="679221"/>
                  </a:lnTo>
                  <a:lnTo>
                    <a:pt x="1230871" y="633564"/>
                  </a:lnTo>
                  <a:lnTo>
                    <a:pt x="1268082" y="633564"/>
                  </a:lnTo>
                  <a:lnTo>
                    <a:pt x="1268082" y="634187"/>
                  </a:lnTo>
                  <a:lnTo>
                    <a:pt x="1303375" y="634187"/>
                  </a:lnTo>
                  <a:lnTo>
                    <a:pt x="1303375" y="631596"/>
                  </a:lnTo>
                  <a:lnTo>
                    <a:pt x="1269936" y="631596"/>
                  </a:lnTo>
                  <a:lnTo>
                    <a:pt x="1269936" y="587197"/>
                  </a:lnTo>
                  <a:lnTo>
                    <a:pt x="1341704" y="585939"/>
                  </a:lnTo>
                  <a:lnTo>
                    <a:pt x="1342440" y="585939"/>
                  </a:lnTo>
                  <a:lnTo>
                    <a:pt x="1342440" y="583971"/>
                  </a:lnTo>
                  <a:lnTo>
                    <a:pt x="1305331" y="583971"/>
                  </a:lnTo>
                  <a:lnTo>
                    <a:pt x="1305331" y="538937"/>
                  </a:lnTo>
                  <a:lnTo>
                    <a:pt x="1377937" y="538937"/>
                  </a:lnTo>
                  <a:lnTo>
                    <a:pt x="1377937" y="536397"/>
                  </a:lnTo>
                  <a:lnTo>
                    <a:pt x="1344409" y="536397"/>
                  </a:lnTo>
                  <a:lnTo>
                    <a:pt x="1344409" y="491947"/>
                  </a:lnTo>
                  <a:lnTo>
                    <a:pt x="1416900" y="491947"/>
                  </a:lnTo>
                  <a:lnTo>
                    <a:pt x="1416900" y="489407"/>
                  </a:lnTo>
                  <a:lnTo>
                    <a:pt x="1342440" y="489407"/>
                  </a:lnTo>
                  <a:lnTo>
                    <a:pt x="1342440" y="491947"/>
                  </a:lnTo>
                  <a:lnTo>
                    <a:pt x="1342440" y="536397"/>
                  </a:lnTo>
                  <a:lnTo>
                    <a:pt x="1303375" y="536397"/>
                  </a:lnTo>
                  <a:lnTo>
                    <a:pt x="1303375" y="538937"/>
                  </a:lnTo>
                  <a:lnTo>
                    <a:pt x="1303375" y="583971"/>
                  </a:lnTo>
                  <a:lnTo>
                    <a:pt x="1268691" y="583971"/>
                  </a:lnTo>
                  <a:lnTo>
                    <a:pt x="1267968" y="583984"/>
                  </a:lnTo>
                  <a:lnTo>
                    <a:pt x="1267968" y="587197"/>
                  </a:lnTo>
                  <a:lnTo>
                    <a:pt x="1267968" y="631596"/>
                  </a:lnTo>
                  <a:lnTo>
                    <a:pt x="1229017" y="631609"/>
                  </a:lnTo>
                  <a:lnTo>
                    <a:pt x="1229017" y="633564"/>
                  </a:lnTo>
                  <a:lnTo>
                    <a:pt x="1229017" y="679221"/>
                  </a:lnTo>
                  <a:lnTo>
                    <a:pt x="1157503" y="679221"/>
                  </a:lnTo>
                  <a:lnTo>
                    <a:pt x="1157503" y="634187"/>
                  </a:lnTo>
                  <a:lnTo>
                    <a:pt x="1196467" y="634187"/>
                  </a:lnTo>
                  <a:lnTo>
                    <a:pt x="1196454" y="633564"/>
                  </a:lnTo>
                  <a:lnTo>
                    <a:pt x="1229017" y="633564"/>
                  </a:lnTo>
                  <a:lnTo>
                    <a:pt x="1229017" y="631609"/>
                  </a:lnTo>
                  <a:lnTo>
                    <a:pt x="1196568" y="631609"/>
                  </a:lnTo>
                  <a:lnTo>
                    <a:pt x="1196568" y="585939"/>
                  </a:lnTo>
                  <a:lnTo>
                    <a:pt x="1229372" y="585939"/>
                  </a:lnTo>
                  <a:lnTo>
                    <a:pt x="1229626" y="587197"/>
                  </a:lnTo>
                  <a:lnTo>
                    <a:pt x="1267968" y="587197"/>
                  </a:lnTo>
                  <a:lnTo>
                    <a:pt x="1267968" y="583984"/>
                  </a:lnTo>
                  <a:lnTo>
                    <a:pt x="1230871" y="583984"/>
                  </a:lnTo>
                  <a:lnTo>
                    <a:pt x="1230871" y="538937"/>
                  </a:lnTo>
                  <a:lnTo>
                    <a:pt x="1303375" y="538937"/>
                  </a:lnTo>
                  <a:lnTo>
                    <a:pt x="1303375" y="536397"/>
                  </a:lnTo>
                  <a:lnTo>
                    <a:pt x="1269936" y="536397"/>
                  </a:lnTo>
                  <a:lnTo>
                    <a:pt x="1269936" y="491947"/>
                  </a:lnTo>
                  <a:lnTo>
                    <a:pt x="1342440" y="491947"/>
                  </a:lnTo>
                  <a:lnTo>
                    <a:pt x="1342440" y="489407"/>
                  </a:lnTo>
                  <a:lnTo>
                    <a:pt x="1267968" y="489407"/>
                  </a:lnTo>
                  <a:lnTo>
                    <a:pt x="1267968" y="490677"/>
                  </a:lnTo>
                  <a:lnTo>
                    <a:pt x="1267968" y="536397"/>
                  </a:lnTo>
                  <a:lnTo>
                    <a:pt x="1229017" y="536397"/>
                  </a:lnTo>
                  <a:lnTo>
                    <a:pt x="1229017" y="538937"/>
                  </a:lnTo>
                  <a:lnTo>
                    <a:pt x="1229017" y="583984"/>
                  </a:lnTo>
                  <a:lnTo>
                    <a:pt x="1195336" y="583984"/>
                  </a:lnTo>
                  <a:lnTo>
                    <a:pt x="1195095" y="584073"/>
                  </a:lnTo>
                  <a:lnTo>
                    <a:pt x="1194739" y="584441"/>
                  </a:lnTo>
                  <a:lnTo>
                    <a:pt x="1194727" y="584657"/>
                  </a:lnTo>
                  <a:lnTo>
                    <a:pt x="1194612" y="585927"/>
                  </a:lnTo>
                  <a:lnTo>
                    <a:pt x="1194612" y="631647"/>
                  </a:lnTo>
                  <a:lnTo>
                    <a:pt x="1155547" y="631647"/>
                  </a:lnTo>
                  <a:lnTo>
                    <a:pt x="1155547" y="634187"/>
                  </a:lnTo>
                  <a:lnTo>
                    <a:pt x="1155547" y="679665"/>
                  </a:lnTo>
                  <a:lnTo>
                    <a:pt x="1155547" y="679907"/>
                  </a:lnTo>
                  <a:lnTo>
                    <a:pt x="1083056" y="679907"/>
                  </a:lnTo>
                  <a:lnTo>
                    <a:pt x="1083056" y="634187"/>
                  </a:lnTo>
                  <a:lnTo>
                    <a:pt x="1155547" y="634187"/>
                  </a:lnTo>
                  <a:lnTo>
                    <a:pt x="1155547" y="631647"/>
                  </a:lnTo>
                  <a:lnTo>
                    <a:pt x="1122108" y="631647"/>
                  </a:lnTo>
                  <a:lnTo>
                    <a:pt x="1122108" y="587197"/>
                  </a:lnTo>
                  <a:lnTo>
                    <a:pt x="1194612" y="585927"/>
                  </a:lnTo>
                  <a:lnTo>
                    <a:pt x="1194612" y="584657"/>
                  </a:lnTo>
                  <a:lnTo>
                    <a:pt x="1157503" y="584657"/>
                  </a:lnTo>
                  <a:lnTo>
                    <a:pt x="1157503" y="538937"/>
                  </a:lnTo>
                  <a:lnTo>
                    <a:pt x="1229017" y="538937"/>
                  </a:lnTo>
                  <a:lnTo>
                    <a:pt x="1229017" y="536397"/>
                  </a:lnTo>
                  <a:lnTo>
                    <a:pt x="1196568" y="536397"/>
                  </a:lnTo>
                  <a:lnTo>
                    <a:pt x="1196568" y="491947"/>
                  </a:lnTo>
                  <a:lnTo>
                    <a:pt x="1267968" y="490677"/>
                  </a:lnTo>
                  <a:lnTo>
                    <a:pt x="1267968" y="489407"/>
                  </a:lnTo>
                  <a:lnTo>
                    <a:pt x="1194612" y="489407"/>
                  </a:lnTo>
                  <a:lnTo>
                    <a:pt x="1194612" y="491947"/>
                  </a:lnTo>
                  <a:lnTo>
                    <a:pt x="1194612" y="536397"/>
                  </a:lnTo>
                  <a:lnTo>
                    <a:pt x="1155547" y="536397"/>
                  </a:lnTo>
                  <a:lnTo>
                    <a:pt x="1155547" y="538937"/>
                  </a:lnTo>
                  <a:lnTo>
                    <a:pt x="1155547" y="584657"/>
                  </a:lnTo>
                  <a:lnTo>
                    <a:pt x="1120152" y="584657"/>
                  </a:lnTo>
                  <a:lnTo>
                    <a:pt x="1120152" y="587197"/>
                  </a:lnTo>
                  <a:lnTo>
                    <a:pt x="1120152" y="631647"/>
                  </a:lnTo>
                  <a:lnTo>
                    <a:pt x="1081074" y="631647"/>
                  </a:lnTo>
                  <a:lnTo>
                    <a:pt x="1081074" y="634187"/>
                  </a:lnTo>
                  <a:lnTo>
                    <a:pt x="1081074" y="679907"/>
                  </a:lnTo>
                  <a:lnTo>
                    <a:pt x="1008595" y="679907"/>
                  </a:lnTo>
                  <a:lnTo>
                    <a:pt x="1008595" y="634187"/>
                  </a:lnTo>
                  <a:lnTo>
                    <a:pt x="1081074" y="634187"/>
                  </a:lnTo>
                  <a:lnTo>
                    <a:pt x="1081074" y="631647"/>
                  </a:lnTo>
                  <a:lnTo>
                    <a:pt x="1047648" y="631647"/>
                  </a:lnTo>
                  <a:lnTo>
                    <a:pt x="1047648" y="587197"/>
                  </a:lnTo>
                  <a:lnTo>
                    <a:pt x="1120152" y="587197"/>
                  </a:lnTo>
                  <a:lnTo>
                    <a:pt x="1120152" y="584657"/>
                  </a:lnTo>
                  <a:lnTo>
                    <a:pt x="1083056" y="584657"/>
                  </a:lnTo>
                  <a:lnTo>
                    <a:pt x="1083056" y="538937"/>
                  </a:lnTo>
                  <a:lnTo>
                    <a:pt x="1155547" y="538937"/>
                  </a:lnTo>
                  <a:lnTo>
                    <a:pt x="1155547" y="536397"/>
                  </a:lnTo>
                  <a:lnTo>
                    <a:pt x="1122108" y="536397"/>
                  </a:lnTo>
                  <a:lnTo>
                    <a:pt x="1122108" y="491947"/>
                  </a:lnTo>
                  <a:lnTo>
                    <a:pt x="1194612" y="491947"/>
                  </a:lnTo>
                  <a:lnTo>
                    <a:pt x="1194612" y="489407"/>
                  </a:lnTo>
                  <a:lnTo>
                    <a:pt x="1120152" y="489407"/>
                  </a:lnTo>
                  <a:lnTo>
                    <a:pt x="1120152" y="491947"/>
                  </a:lnTo>
                  <a:lnTo>
                    <a:pt x="1120152" y="536397"/>
                  </a:lnTo>
                  <a:lnTo>
                    <a:pt x="1081074" y="536397"/>
                  </a:lnTo>
                  <a:lnTo>
                    <a:pt x="1081074" y="538937"/>
                  </a:lnTo>
                  <a:lnTo>
                    <a:pt x="1081074" y="584657"/>
                  </a:lnTo>
                  <a:lnTo>
                    <a:pt x="1045679" y="584657"/>
                  </a:lnTo>
                  <a:lnTo>
                    <a:pt x="1045679" y="587197"/>
                  </a:lnTo>
                  <a:lnTo>
                    <a:pt x="1045679" y="631647"/>
                  </a:lnTo>
                  <a:lnTo>
                    <a:pt x="1006614" y="631647"/>
                  </a:lnTo>
                  <a:lnTo>
                    <a:pt x="1006614" y="634187"/>
                  </a:lnTo>
                  <a:lnTo>
                    <a:pt x="1006614" y="679907"/>
                  </a:lnTo>
                  <a:lnTo>
                    <a:pt x="934123" y="679907"/>
                  </a:lnTo>
                  <a:lnTo>
                    <a:pt x="934123" y="634187"/>
                  </a:lnTo>
                  <a:lnTo>
                    <a:pt x="1006614" y="634187"/>
                  </a:lnTo>
                  <a:lnTo>
                    <a:pt x="1006614" y="631647"/>
                  </a:lnTo>
                  <a:lnTo>
                    <a:pt x="973175" y="631647"/>
                  </a:lnTo>
                  <a:lnTo>
                    <a:pt x="973175" y="585927"/>
                  </a:lnTo>
                  <a:lnTo>
                    <a:pt x="1007300" y="585927"/>
                  </a:lnTo>
                  <a:lnTo>
                    <a:pt x="1007592" y="587197"/>
                  </a:lnTo>
                  <a:lnTo>
                    <a:pt x="1045679" y="587197"/>
                  </a:lnTo>
                  <a:lnTo>
                    <a:pt x="1045679" y="584657"/>
                  </a:lnTo>
                  <a:lnTo>
                    <a:pt x="1008583" y="584657"/>
                  </a:lnTo>
                  <a:lnTo>
                    <a:pt x="1008583" y="538937"/>
                  </a:lnTo>
                  <a:lnTo>
                    <a:pt x="1081074" y="538937"/>
                  </a:lnTo>
                  <a:lnTo>
                    <a:pt x="1081074" y="536397"/>
                  </a:lnTo>
                  <a:lnTo>
                    <a:pt x="1047648" y="536397"/>
                  </a:lnTo>
                  <a:lnTo>
                    <a:pt x="1047648" y="491947"/>
                  </a:lnTo>
                  <a:lnTo>
                    <a:pt x="1120152" y="491947"/>
                  </a:lnTo>
                  <a:lnTo>
                    <a:pt x="1120152" y="489407"/>
                  </a:lnTo>
                  <a:lnTo>
                    <a:pt x="1045679" y="489407"/>
                  </a:lnTo>
                  <a:lnTo>
                    <a:pt x="1045679" y="491947"/>
                  </a:lnTo>
                  <a:lnTo>
                    <a:pt x="1045679" y="536397"/>
                  </a:lnTo>
                  <a:lnTo>
                    <a:pt x="1006716" y="536397"/>
                  </a:lnTo>
                  <a:lnTo>
                    <a:pt x="1006716" y="538937"/>
                  </a:lnTo>
                  <a:lnTo>
                    <a:pt x="1006716" y="584657"/>
                  </a:lnTo>
                  <a:lnTo>
                    <a:pt x="971207" y="584657"/>
                  </a:lnTo>
                  <a:lnTo>
                    <a:pt x="971207" y="585927"/>
                  </a:lnTo>
                  <a:lnTo>
                    <a:pt x="971207" y="631647"/>
                  </a:lnTo>
                  <a:lnTo>
                    <a:pt x="932154" y="631647"/>
                  </a:lnTo>
                  <a:lnTo>
                    <a:pt x="932154" y="634187"/>
                  </a:lnTo>
                  <a:lnTo>
                    <a:pt x="932154" y="679907"/>
                  </a:lnTo>
                  <a:lnTo>
                    <a:pt x="859650" y="679907"/>
                  </a:lnTo>
                  <a:lnTo>
                    <a:pt x="859650" y="634187"/>
                  </a:lnTo>
                  <a:lnTo>
                    <a:pt x="932154" y="634187"/>
                  </a:lnTo>
                  <a:lnTo>
                    <a:pt x="932154" y="631647"/>
                  </a:lnTo>
                  <a:lnTo>
                    <a:pt x="898728" y="631647"/>
                  </a:lnTo>
                  <a:lnTo>
                    <a:pt x="898728" y="587197"/>
                  </a:lnTo>
                  <a:lnTo>
                    <a:pt x="971207" y="585927"/>
                  </a:lnTo>
                  <a:lnTo>
                    <a:pt x="971207" y="584657"/>
                  </a:lnTo>
                  <a:lnTo>
                    <a:pt x="934110" y="584657"/>
                  </a:lnTo>
                  <a:lnTo>
                    <a:pt x="934110" y="538937"/>
                  </a:lnTo>
                  <a:lnTo>
                    <a:pt x="1006716" y="538937"/>
                  </a:lnTo>
                  <a:lnTo>
                    <a:pt x="1006716" y="536397"/>
                  </a:lnTo>
                  <a:lnTo>
                    <a:pt x="973175" y="536397"/>
                  </a:lnTo>
                  <a:lnTo>
                    <a:pt x="973175" y="491947"/>
                  </a:lnTo>
                  <a:lnTo>
                    <a:pt x="1045679" y="491947"/>
                  </a:lnTo>
                  <a:lnTo>
                    <a:pt x="1045679" y="489407"/>
                  </a:lnTo>
                  <a:lnTo>
                    <a:pt x="971207" y="489407"/>
                  </a:lnTo>
                  <a:lnTo>
                    <a:pt x="971207" y="491947"/>
                  </a:lnTo>
                  <a:lnTo>
                    <a:pt x="971207" y="536397"/>
                  </a:lnTo>
                  <a:lnTo>
                    <a:pt x="932154" y="536397"/>
                  </a:lnTo>
                  <a:lnTo>
                    <a:pt x="932154" y="538937"/>
                  </a:lnTo>
                  <a:lnTo>
                    <a:pt x="932154" y="584657"/>
                  </a:lnTo>
                  <a:lnTo>
                    <a:pt x="896759" y="584657"/>
                  </a:lnTo>
                  <a:lnTo>
                    <a:pt x="896759" y="587197"/>
                  </a:lnTo>
                  <a:lnTo>
                    <a:pt x="896759" y="631647"/>
                  </a:lnTo>
                  <a:lnTo>
                    <a:pt x="857681" y="631647"/>
                  </a:lnTo>
                  <a:lnTo>
                    <a:pt x="857681" y="634187"/>
                  </a:lnTo>
                  <a:lnTo>
                    <a:pt x="857681" y="679907"/>
                  </a:lnTo>
                  <a:lnTo>
                    <a:pt x="785177" y="679907"/>
                  </a:lnTo>
                  <a:lnTo>
                    <a:pt x="785177" y="634187"/>
                  </a:lnTo>
                  <a:lnTo>
                    <a:pt x="857681" y="634187"/>
                  </a:lnTo>
                  <a:lnTo>
                    <a:pt x="857681" y="631647"/>
                  </a:lnTo>
                  <a:lnTo>
                    <a:pt x="824255" y="631647"/>
                  </a:lnTo>
                  <a:lnTo>
                    <a:pt x="824255" y="587197"/>
                  </a:lnTo>
                  <a:lnTo>
                    <a:pt x="896759" y="587197"/>
                  </a:lnTo>
                  <a:lnTo>
                    <a:pt x="896759" y="584657"/>
                  </a:lnTo>
                  <a:lnTo>
                    <a:pt x="859650" y="584657"/>
                  </a:lnTo>
                  <a:lnTo>
                    <a:pt x="859650" y="538937"/>
                  </a:lnTo>
                  <a:lnTo>
                    <a:pt x="932154" y="538937"/>
                  </a:lnTo>
                  <a:lnTo>
                    <a:pt x="932154" y="536397"/>
                  </a:lnTo>
                  <a:lnTo>
                    <a:pt x="898728" y="536397"/>
                  </a:lnTo>
                  <a:lnTo>
                    <a:pt x="898728" y="491947"/>
                  </a:lnTo>
                  <a:lnTo>
                    <a:pt x="971207" y="491947"/>
                  </a:lnTo>
                  <a:lnTo>
                    <a:pt x="971207" y="489407"/>
                  </a:lnTo>
                  <a:lnTo>
                    <a:pt x="896759" y="489407"/>
                  </a:lnTo>
                  <a:lnTo>
                    <a:pt x="896759" y="491947"/>
                  </a:lnTo>
                  <a:lnTo>
                    <a:pt x="896759" y="536397"/>
                  </a:lnTo>
                  <a:lnTo>
                    <a:pt x="857681" y="536397"/>
                  </a:lnTo>
                  <a:lnTo>
                    <a:pt x="857681" y="538937"/>
                  </a:lnTo>
                  <a:lnTo>
                    <a:pt x="857681" y="584657"/>
                  </a:lnTo>
                  <a:lnTo>
                    <a:pt x="822286" y="584657"/>
                  </a:lnTo>
                  <a:lnTo>
                    <a:pt x="822286" y="587197"/>
                  </a:lnTo>
                  <a:lnTo>
                    <a:pt x="822286" y="631647"/>
                  </a:lnTo>
                  <a:lnTo>
                    <a:pt x="783221" y="631647"/>
                  </a:lnTo>
                  <a:lnTo>
                    <a:pt x="783221" y="634187"/>
                  </a:lnTo>
                  <a:lnTo>
                    <a:pt x="783221" y="679907"/>
                  </a:lnTo>
                  <a:lnTo>
                    <a:pt x="710730" y="679907"/>
                  </a:lnTo>
                  <a:lnTo>
                    <a:pt x="710730" y="634187"/>
                  </a:lnTo>
                  <a:lnTo>
                    <a:pt x="783221" y="634187"/>
                  </a:lnTo>
                  <a:lnTo>
                    <a:pt x="783221" y="631647"/>
                  </a:lnTo>
                  <a:lnTo>
                    <a:pt x="749782" y="631647"/>
                  </a:lnTo>
                  <a:lnTo>
                    <a:pt x="749782" y="585927"/>
                  </a:lnTo>
                  <a:lnTo>
                    <a:pt x="783894" y="585927"/>
                  </a:lnTo>
                  <a:lnTo>
                    <a:pt x="784199" y="587197"/>
                  </a:lnTo>
                  <a:lnTo>
                    <a:pt x="822286" y="587197"/>
                  </a:lnTo>
                  <a:lnTo>
                    <a:pt x="822286" y="584657"/>
                  </a:lnTo>
                  <a:lnTo>
                    <a:pt x="785177" y="584657"/>
                  </a:lnTo>
                  <a:lnTo>
                    <a:pt x="785177" y="538937"/>
                  </a:lnTo>
                  <a:lnTo>
                    <a:pt x="857681" y="538937"/>
                  </a:lnTo>
                  <a:lnTo>
                    <a:pt x="857681" y="536397"/>
                  </a:lnTo>
                  <a:lnTo>
                    <a:pt x="824255" y="536397"/>
                  </a:lnTo>
                  <a:lnTo>
                    <a:pt x="824255" y="491947"/>
                  </a:lnTo>
                  <a:lnTo>
                    <a:pt x="896759" y="491947"/>
                  </a:lnTo>
                  <a:lnTo>
                    <a:pt x="896759" y="489407"/>
                  </a:lnTo>
                  <a:lnTo>
                    <a:pt x="822286" y="489407"/>
                  </a:lnTo>
                  <a:lnTo>
                    <a:pt x="822286" y="491947"/>
                  </a:lnTo>
                  <a:lnTo>
                    <a:pt x="822286" y="536397"/>
                  </a:lnTo>
                  <a:lnTo>
                    <a:pt x="783323" y="536397"/>
                  </a:lnTo>
                  <a:lnTo>
                    <a:pt x="783323" y="538937"/>
                  </a:lnTo>
                  <a:lnTo>
                    <a:pt x="783323" y="584657"/>
                  </a:lnTo>
                  <a:lnTo>
                    <a:pt x="747814" y="584657"/>
                  </a:lnTo>
                  <a:lnTo>
                    <a:pt x="747814" y="585927"/>
                  </a:lnTo>
                  <a:lnTo>
                    <a:pt x="747814" y="631647"/>
                  </a:lnTo>
                  <a:lnTo>
                    <a:pt x="708748" y="631647"/>
                  </a:lnTo>
                  <a:lnTo>
                    <a:pt x="708748" y="634187"/>
                  </a:lnTo>
                  <a:lnTo>
                    <a:pt x="708748" y="679907"/>
                  </a:lnTo>
                  <a:lnTo>
                    <a:pt x="636257" y="679907"/>
                  </a:lnTo>
                  <a:lnTo>
                    <a:pt x="636257" y="676732"/>
                  </a:lnTo>
                  <a:lnTo>
                    <a:pt x="636257" y="634187"/>
                  </a:lnTo>
                  <a:lnTo>
                    <a:pt x="708748" y="634187"/>
                  </a:lnTo>
                  <a:lnTo>
                    <a:pt x="708748" y="631647"/>
                  </a:lnTo>
                  <a:lnTo>
                    <a:pt x="675309" y="631647"/>
                  </a:lnTo>
                  <a:lnTo>
                    <a:pt x="675309" y="587197"/>
                  </a:lnTo>
                  <a:lnTo>
                    <a:pt x="747814" y="585927"/>
                  </a:lnTo>
                  <a:lnTo>
                    <a:pt x="747814" y="584657"/>
                  </a:lnTo>
                  <a:lnTo>
                    <a:pt x="710717" y="584657"/>
                  </a:lnTo>
                  <a:lnTo>
                    <a:pt x="710717" y="538937"/>
                  </a:lnTo>
                  <a:lnTo>
                    <a:pt x="783323" y="538937"/>
                  </a:lnTo>
                  <a:lnTo>
                    <a:pt x="783323" y="536397"/>
                  </a:lnTo>
                  <a:lnTo>
                    <a:pt x="749782" y="536397"/>
                  </a:lnTo>
                  <a:lnTo>
                    <a:pt x="749782" y="491947"/>
                  </a:lnTo>
                  <a:lnTo>
                    <a:pt x="822286" y="491947"/>
                  </a:lnTo>
                  <a:lnTo>
                    <a:pt x="822286" y="489407"/>
                  </a:lnTo>
                  <a:lnTo>
                    <a:pt x="747814" y="489407"/>
                  </a:lnTo>
                  <a:lnTo>
                    <a:pt x="747814" y="491947"/>
                  </a:lnTo>
                  <a:lnTo>
                    <a:pt x="747814" y="536397"/>
                  </a:lnTo>
                  <a:lnTo>
                    <a:pt x="708748" y="536397"/>
                  </a:lnTo>
                  <a:lnTo>
                    <a:pt x="708748" y="538937"/>
                  </a:lnTo>
                  <a:lnTo>
                    <a:pt x="708748" y="584657"/>
                  </a:lnTo>
                  <a:lnTo>
                    <a:pt x="673354" y="584657"/>
                  </a:lnTo>
                  <a:lnTo>
                    <a:pt x="673354" y="587197"/>
                  </a:lnTo>
                  <a:lnTo>
                    <a:pt x="673354" y="631647"/>
                  </a:lnTo>
                  <a:lnTo>
                    <a:pt x="634390" y="631647"/>
                  </a:lnTo>
                  <a:lnTo>
                    <a:pt x="634390" y="634187"/>
                  </a:lnTo>
                  <a:lnTo>
                    <a:pt x="634390" y="673849"/>
                  </a:lnTo>
                  <a:lnTo>
                    <a:pt x="562902" y="673849"/>
                  </a:lnTo>
                  <a:lnTo>
                    <a:pt x="562902" y="634187"/>
                  </a:lnTo>
                  <a:lnTo>
                    <a:pt x="634390" y="634187"/>
                  </a:lnTo>
                  <a:lnTo>
                    <a:pt x="634390" y="631647"/>
                  </a:lnTo>
                  <a:lnTo>
                    <a:pt x="601954" y="631647"/>
                  </a:lnTo>
                  <a:lnTo>
                    <a:pt x="601954" y="585927"/>
                  </a:lnTo>
                  <a:lnTo>
                    <a:pt x="634974" y="585927"/>
                  </a:lnTo>
                  <a:lnTo>
                    <a:pt x="635266" y="587197"/>
                  </a:lnTo>
                  <a:lnTo>
                    <a:pt x="673354" y="587197"/>
                  </a:lnTo>
                  <a:lnTo>
                    <a:pt x="673354" y="584657"/>
                  </a:lnTo>
                  <a:lnTo>
                    <a:pt x="636257" y="584657"/>
                  </a:lnTo>
                  <a:lnTo>
                    <a:pt x="636257" y="538937"/>
                  </a:lnTo>
                  <a:lnTo>
                    <a:pt x="708748" y="538937"/>
                  </a:lnTo>
                  <a:lnTo>
                    <a:pt x="708748" y="536397"/>
                  </a:lnTo>
                  <a:lnTo>
                    <a:pt x="675309" y="536397"/>
                  </a:lnTo>
                  <a:lnTo>
                    <a:pt x="675309" y="491947"/>
                  </a:lnTo>
                  <a:lnTo>
                    <a:pt x="747814" y="491947"/>
                  </a:lnTo>
                  <a:lnTo>
                    <a:pt x="747814" y="489407"/>
                  </a:lnTo>
                  <a:lnTo>
                    <a:pt x="673354" y="489407"/>
                  </a:lnTo>
                  <a:lnTo>
                    <a:pt x="673354" y="490677"/>
                  </a:lnTo>
                  <a:lnTo>
                    <a:pt x="673354" y="536397"/>
                  </a:lnTo>
                  <a:lnTo>
                    <a:pt x="634390" y="536397"/>
                  </a:lnTo>
                  <a:lnTo>
                    <a:pt x="634390" y="538937"/>
                  </a:lnTo>
                  <a:lnTo>
                    <a:pt x="634390" y="584657"/>
                  </a:lnTo>
                  <a:lnTo>
                    <a:pt x="599998" y="584657"/>
                  </a:lnTo>
                  <a:lnTo>
                    <a:pt x="599998" y="585927"/>
                  </a:lnTo>
                  <a:lnTo>
                    <a:pt x="599998" y="631647"/>
                  </a:lnTo>
                  <a:lnTo>
                    <a:pt x="560920" y="631647"/>
                  </a:lnTo>
                  <a:lnTo>
                    <a:pt x="560920" y="634187"/>
                  </a:lnTo>
                  <a:lnTo>
                    <a:pt x="560920" y="676732"/>
                  </a:lnTo>
                  <a:lnTo>
                    <a:pt x="560920" y="679907"/>
                  </a:lnTo>
                  <a:lnTo>
                    <a:pt x="488442" y="679907"/>
                  </a:lnTo>
                  <a:lnTo>
                    <a:pt x="488442" y="634187"/>
                  </a:lnTo>
                  <a:lnTo>
                    <a:pt x="560920" y="634187"/>
                  </a:lnTo>
                  <a:lnTo>
                    <a:pt x="560920" y="631647"/>
                  </a:lnTo>
                  <a:lnTo>
                    <a:pt x="527494" y="631647"/>
                  </a:lnTo>
                  <a:lnTo>
                    <a:pt x="527494" y="587197"/>
                  </a:lnTo>
                  <a:lnTo>
                    <a:pt x="599998" y="585927"/>
                  </a:lnTo>
                  <a:lnTo>
                    <a:pt x="599998" y="584657"/>
                  </a:lnTo>
                  <a:lnTo>
                    <a:pt x="562902" y="584657"/>
                  </a:lnTo>
                  <a:lnTo>
                    <a:pt x="562902" y="538937"/>
                  </a:lnTo>
                  <a:lnTo>
                    <a:pt x="634390" y="538937"/>
                  </a:lnTo>
                  <a:lnTo>
                    <a:pt x="634390" y="536397"/>
                  </a:lnTo>
                  <a:lnTo>
                    <a:pt x="601954" y="536397"/>
                  </a:lnTo>
                  <a:lnTo>
                    <a:pt x="601954" y="491947"/>
                  </a:lnTo>
                  <a:lnTo>
                    <a:pt x="673354" y="490677"/>
                  </a:lnTo>
                  <a:lnTo>
                    <a:pt x="673354" y="489407"/>
                  </a:lnTo>
                  <a:lnTo>
                    <a:pt x="599998" y="489407"/>
                  </a:lnTo>
                  <a:lnTo>
                    <a:pt x="599998" y="491947"/>
                  </a:lnTo>
                  <a:lnTo>
                    <a:pt x="599998" y="536397"/>
                  </a:lnTo>
                  <a:lnTo>
                    <a:pt x="560920" y="536397"/>
                  </a:lnTo>
                  <a:lnTo>
                    <a:pt x="560920" y="538937"/>
                  </a:lnTo>
                  <a:lnTo>
                    <a:pt x="560920" y="584657"/>
                  </a:lnTo>
                  <a:lnTo>
                    <a:pt x="525526" y="584657"/>
                  </a:lnTo>
                  <a:lnTo>
                    <a:pt x="525526" y="587197"/>
                  </a:lnTo>
                  <a:lnTo>
                    <a:pt x="525526" y="631647"/>
                  </a:lnTo>
                  <a:lnTo>
                    <a:pt x="486473" y="631647"/>
                  </a:lnTo>
                  <a:lnTo>
                    <a:pt x="486473" y="634187"/>
                  </a:lnTo>
                  <a:lnTo>
                    <a:pt x="486473" y="679907"/>
                  </a:lnTo>
                  <a:lnTo>
                    <a:pt x="413969" y="679907"/>
                  </a:lnTo>
                  <a:lnTo>
                    <a:pt x="413969" y="634187"/>
                  </a:lnTo>
                  <a:lnTo>
                    <a:pt x="486473" y="634187"/>
                  </a:lnTo>
                  <a:lnTo>
                    <a:pt x="486473" y="631647"/>
                  </a:lnTo>
                  <a:lnTo>
                    <a:pt x="453034" y="631647"/>
                  </a:lnTo>
                  <a:lnTo>
                    <a:pt x="453034" y="587197"/>
                  </a:lnTo>
                  <a:lnTo>
                    <a:pt x="525526" y="587197"/>
                  </a:lnTo>
                  <a:lnTo>
                    <a:pt x="525526" y="584657"/>
                  </a:lnTo>
                  <a:lnTo>
                    <a:pt x="488442" y="584657"/>
                  </a:lnTo>
                  <a:lnTo>
                    <a:pt x="488442" y="538937"/>
                  </a:lnTo>
                  <a:lnTo>
                    <a:pt x="560920" y="538937"/>
                  </a:lnTo>
                  <a:lnTo>
                    <a:pt x="560920" y="536397"/>
                  </a:lnTo>
                  <a:lnTo>
                    <a:pt x="527494" y="536397"/>
                  </a:lnTo>
                  <a:lnTo>
                    <a:pt x="527494" y="491947"/>
                  </a:lnTo>
                  <a:lnTo>
                    <a:pt x="599998" y="491947"/>
                  </a:lnTo>
                  <a:lnTo>
                    <a:pt x="599998" y="489407"/>
                  </a:lnTo>
                  <a:lnTo>
                    <a:pt x="525526" y="489407"/>
                  </a:lnTo>
                  <a:lnTo>
                    <a:pt x="525526" y="491947"/>
                  </a:lnTo>
                  <a:lnTo>
                    <a:pt x="525526" y="536397"/>
                  </a:lnTo>
                  <a:lnTo>
                    <a:pt x="486473" y="536397"/>
                  </a:lnTo>
                  <a:lnTo>
                    <a:pt x="486473" y="538937"/>
                  </a:lnTo>
                  <a:lnTo>
                    <a:pt x="486473" y="584657"/>
                  </a:lnTo>
                  <a:lnTo>
                    <a:pt x="451053" y="584657"/>
                  </a:lnTo>
                  <a:lnTo>
                    <a:pt x="451053" y="587197"/>
                  </a:lnTo>
                  <a:lnTo>
                    <a:pt x="451053" y="631647"/>
                  </a:lnTo>
                  <a:lnTo>
                    <a:pt x="412000" y="631647"/>
                  </a:lnTo>
                  <a:lnTo>
                    <a:pt x="412000" y="634187"/>
                  </a:lnTo>
                  <a:lnTo>
                    <a:pt x="412000" y="679907"/>
                  </a:lnTo>
                  <a:lnTo>
                    <a:pt x="339496" y="679907"/>
                  </a:lnTo>
                  <a:lnTo>
                    <a:pt x="339496" y="634187"/>
                  </a:lnTo>
                  <a:lnTo>
                    <a:pt x="412000" y="634187"/>
                  </a:lnTo>
                  <a:lnTo>
                    <a:pt x="412000" y="631647"/>
                  </a:lnTo>
                  <a:lnTo>
                    <a:pt x="378574" y="631647"/>
                  </a:lnTo>
                  <a:lnTo>
                    <a:pt x="378574" y="585927"/>
                  </a:lnTo>
                  <a:lnTo>
                    <a:pt x="412686" y="585927"/>
                  </a:lnTo>
                  <a:lnTo>
                    <a:pt x="412978" y="587197"/>
                  </a:lnTo>
                  <a:lnTo>
                    <a:pt x="451053" y="587197"/>
                  </a:lnTo>
                  <a:lnTo>
                    <a:pt x="451053" y="584657"/>
                  </a:lnTo>
                  <a:lnTo>
                    <a:pt x="413969" y="584657"/>
                  </a:lnTo>
                  <a:lnTo>
                    <a:pt x="413969" y="538937"/>
                  </a:lnTo>
                  <a:lnTo>
                    <a:pt x="486473" y="538937"/>
                  </a:lnTo>
                  <a:lnTo>
                    <a:pt x="486473" y="536397"/>
                  </a:lnTo>
                  <a:lnTo>
                    <a:pt x="453034" y="536397"/>
                  </a:lnTo>
                  <a:lnTo>
                    <a:pt x="453034" y="491947"/>
                  </a:lnTo>
                  <a:lnTo>
                    <a:pt x="525526" y="491947"/>
                  </a:lnTo>
                  <a:lnTo>
                    <a:pt x="525526" y="489407"/>
                  </a:lnTo>
                  <a:lnTo>
                    <a:pt x="451053" y="489407"/>
                  </a:lnTo>
                  <a:lnTo>
                    <a:pt x="451053" y="491947"/>
                  </a:lnTo>
                  <a:lnTo>
                    <a:pt x="451053" y="536397"/>
                  </a:lnTo>
                  <a:lnTo>
                    <a:pt x="412102" y="536397"/>
                  </a:lnTo>
                  <a:lnTo>
                    <a:pt x="412102" y="538937"/>
                  </a:lnTo>
                  <a:lnTo>
                    <a:pt x="412102" y="584657"/>
                  </a:lnTo>
                  <a:lnTo>
                    <a:pt x="376605" y="584657"/>
                  </a:lnTo>
                  <a:lnTo>
                    <a:pt x="376605" y="585927"/>
                  </a:lnTo>
                  <a:lnTo>
                    <a:pt x="376605" y="631647"/>
                  </a:lnTo>
                  <a:lnTo>
                    <a:pt x="337527" y="631647"/>
                  </a:lnTo>
                  <a:lnTo>
                    <a:pt x="337527" y="634187"/>
                  </a:lnTo>
                  <a:lnTo>
                    <a:pt x="337527" y="679907"/>
                  </a:lnTo>
                  <a:lnTo>
                    <a:pt x="265023" y="679907"/>
                  </a:lnTo>
                  <a:lnTo>
                    <a:pt x="265023" y="634187"/>
                  </a:lnTo>
                  <a:lnTo>
                    <a:pt x="337527" y="634187"/>
                  </a:lnTo>
                  <a:lnTo>
                    <a:pt x="337527" y="631647"/>
                  </a:lnTo>
                  <a:lnTo>
                    <a:pt x="304101" y="631647"/>
                  </a:lnTo>
                  <a:lnTo>
                    <a:pt x="304101" y="587197"/>
                  </a:lnTo>
                  <a:lnTo>
                    <a:pt x="376605" y="585927"/>
                  </a:lnTo>
                  <a:lnTo>
                    <a:pt x="376605" y="584657"/>
                  </a:lnTo>
                  <a:lnTo>
                    <a:pt x="339483" y="584657"/>
                  </a:lnTo>
                  <a:lnTo>
                    <a:pt x="339483" y="538937"/>
                  </a:lnTo>
                  <a:lnTo>
                    <a:pt x="412102" y="538937"/>
                  </a:lnTo>
                  <a:lnTo>
                    <a:pt x="412102" y="536397"/>
                  </a:lnTo>
                  <a:lnTo>
                    <a:pt x="378574" y="536397"/>
                  </a:lnTo>
                  <a:lnTo>
                    <a:pt x="378574" y="491947"/>
                  </a:lnTo>
                  <a:lnTo>
                    <a:pt x="451053" y="491947"/>
                  </a:lnTo>
                  <a:lnTo>
                    <a:pt x="451053" y="489407"/>
                  </a:lnTo>
                  <a:lnTo>
                    <a:pt x="376605" y="489407"/>
                  </a:lnTo>
                  <a:lnTo>
                    <a:pt x="376605" y="491947"/>
                  </a:lnTo>
                  <a:lnTo>
                    <a:pt x="376605" y="536397"/>
                  </a:lnTo>
                  <a:lnTo>
                    <a:pt x="337527" y="536397"/>
                  </a:lnTo>
                  <a:lnTo>
                    <a:pt x="337527" y="538937"/>
                  </a:lnTo>
                  <a:lnTo>
                    <a:pt x="337527" y="584657"/>
                  </a:lnTo>
                  <a:lnTo>
                    <a:pt x="302133" y="584657"/>
                  </a:lnTo>
                  <a:lnTo>
                    <a:pt x="302133" y="587197"/>
                  </a:lnTo>
                  <a:lnTo>
                    <a:pt x="302133" y="631647"/>
                  </a:lnTo>
                  <a:lnTo>
                    <a:pt x="263055" y="631647"/>
                  </a:lnTo>
                  <a:lnTo>
                    <a:pt x="263055" y="634187"/>
                  </a:lnTo>
                  <a:lnTo>
                    <a:pt x="263055" y="679907"/>
                  </a:lnTo>
                  <a:lnTo>
                    <a:pt x="190576" y="679907"/>
                  </a:lnTo>
                  <a:lnTo>
                    <a:pt x="190576" y="634187"/>
                  </a:lnTo>
                  <a:lnTo>
                    <a:pt x="263055" y="634187"/>
                  </a:lnTo>
                  <a:lnTo>
                    <a:pt x="263055" y="631647"/>
                  </a:lnTo>
                  <a:lnTo>
                    <a:pt x="229628" y="631647"/>
                  </a:lnTo>
                  <a:lnTo>
                    <a:pt x="229628" y="587197"/>
                  </a:lnTo>
                  <a:lnTo>
                    <a:pt x="302133" y="587197"/>
                  </a:lnTo>
                  <a:lnTo>
                    <a:pt x="302133" y="584657"/>
                  </a:lnTo>
                  <a:lnTo>
                    <a:pt x="265023" y="584657"/>
                  </a:lnTo>
                  <a:lnTo>
                    <a:pt x="265023" y="538937"/>
                  </a:lnTo>
                  <a:lnTo>
                    <a:pt x="337527" y="538937"/>
                  </a:lnTo>
                  <a:lnTo>
                    <a:pt x="337527" y="536397"/>
                  </a:lnTo>
                  <a:lnTo>
                    <a:pt x="304101" y="536397"/>
                  </a:lnTo>
                  <a:lnTo>
                    <a:pt x="304101" y="491947"/>
                  </a:lnTo>
                  <a:lnTo>
                    <a:pt x="376605" y="491947"/>
                  </a:lnTo>
                  <a:lnTo>
                    <a:pt x="376605" y="489407"/>
                  </a:lnTo>
                  <a:lnTo>
                    <a:pt x="302133" y="489407"/>
                  </a:lnTo>
                  <a:lnTo>
                    <a:pt x="302133" y="491947"/>
                  </a:lnTo>
                  <a:lnTo>
                    <a:pt x="302133" y="536397"/>
                  </a:lnTo>
                  <a:lnTo>
                    <a:pt x="263055" y="536397"/>
                  </a:lnTo>
                  <a:lnTo>
                    <a:pt x="263055" y="538937"/>
                  </a:lnTo>
                  <a:lnTo>
                    <a:pt x="263055" y="584657"/>
                  </a:lnTo>
                  <a:lnTo>
                    <a:pt x="227660" y="584657"/>
                  </a:lnTo>
                  <a:lnTo>
                    <a:pt x="227660" y="587197"/>
                  </a:lnTo>
                  <a:lnTo>
                    <a:pt x="227660" y="631647"/>
                  </a:lnTo>
                  <a:lnTo>
                    <a:pt x="188595" y="631647"/>
                  </a:lnTo>
                  <a:lnTo>
                    <a:pt x="188595" y="634187"/>
                  </a:lnTo>
                  <a:lnTo>
                    <a:pt x="188595" y="679907"/>
                  </a:lnTo>
                  <a:lnTo>
                    <a:pt x="116103" y="679907"/>
                  </a:lnTo>
                  <a:lnTo>
                    <a:pt x="116103" y="634187"/>
                  </a:lnTo>
                  <a:lnTo>
                    <a:pt x="188595" y="634187"/>
                  </a:lnTo>
                  <a:lnTo>
                    <a:pt x="188595" y="631647"/>
                  </a:lnTo>
                  <a:lnTo>
                    <a:pt x="155155" y="631647"/>
                  </a:lnTo>
                  <a:lnTo>
                    <a:pt x="155155" y="585927"/>
                  </a:lnTo>
                  <a:lnTo>
                    <a:pt x="189280" y="585927"/>
                  </a:lnTo>
                  <a:lnTo>
                    <a:pt x="189572" y="587197"/>
                  </a:lnTo>
                  <a:lnTo>
                    <a:pt x="227660" y="587197"/>
                  </a:lnTo>
                  <a:lnTo>
                    <a:pt x="227660" y="584657"/>
                  </a:lnTo>
                  <a:lnTo>
                    <a:pt x="190563" y="584657"/>
                  </a:lnTo>
                  <a:lnTo>
                    <a:pt x="190563" y="538937"/>
                  </a:lnTo>
                  <a:lnTo>
                    <a:pt x="263055" y="538937"/>
                  </a:lnTo>
                  <a:lnTo>
                    <a:pt x="263055" y="536397"/>
                  </a:lnTo>
                  <a:lnTo>
                    <a:pt x="229628" y="536397"/>
                  </a:lnTo>
                  <a:lnTo>
                    <a:pt x="229628" y="491947"/>
                  </a:lnTo>
                  <a:lnTo>
                    <a:pt x="302133" y="491947"/>
                  </a:lnTo>
                  <a:lnTo>
                    <a:pt x="302133" y="489407"/>
                  </a:lnTo>
                  <a:lnTo>
                    <a:pt x="227660" y="489407"/>
                  </a:lnTo>
                  <a:lnTo>
                    <a:pt x="227660" y="491947"/>
                  </a:lnTo>
                  <a:lnTo>
                    <a:pt x="227660" y="536397"/>
                  </a:lnTo>
                  <a:lnTo>
                    <a:pt x="188696" y="536397"/>
                  </a:lnTo>
                  <a:lnTo>
                    <a:pt x="188696" y="538937"/>
                  </a:lnTo>
                  <a:lnTo>
                    <a:pt x="188696" y="584657"/>
                  </a:lnTo>
                  <a:lnTo>
                    <a:pt x="153200" y="584657"/>
                  </a:lnTo>
                  <a:lnTo>
                    <a:pt x="153200" y="585927"/>
                  </a:lnTo>
                  <a:lnTo>
                    <a:pt x="153200" y="631647"/>
                  </a:lnTo>
                  <a:lnTo>
                    <a:pt x="114134" y="631647"/>
                  </a:lnTo>
                  <a:lnTo>
                    <a:pt x="114134" y="634187"/>
                  </a:lnTo>
                  <a:lnTo>
                    <a:pt x="114134" y="679907"/>
                  </a:lnTo>
                  <a:lnTo>
                    <a:pt x="41630" y="679907"/>
                  </a:lnTo>
                  <a:lnTo>
                    <a:pt x="41630" y="679665"/>
                  </a:lnTo>
                  <a:lnTo>
                    <a:pt x="41630" y="634187"/>
                  </a:lnTo>
                  <a:lnTo>
                    <a:pt x="114134" y="634187"/>
                  </a:lnTo>
                  <a:lnTo>
                    <a:pt x="114134" y="631647"/>
                  </a:lnTo>
                  <a:lnTo>
                    <a:pt x="80708" y="631647"/>
                  </a:lnTo>
                  <a:lnTo>
                    <a:pt x="80708" y="587197"/>
                  </a:lnTo>
                  <a:lnTo>
                    <a:pt x="153200" y="585927"/>
                  </a:lnTo>
                  <a:lnTo>
                    <a:pt x="153200" y="584657"/>
                  </a:lnTo>
                  <a:lnTo>
                    <a:pt x="116103" y="584657"/>
                  </a:lnTo>
                  <a:lnTo>
                    <a:pt x="116103" y="538937"/>
                  </a:lnTo>
                  <a:lnTo>
                    <a:pt x="188696" y="538937"/>
                  </a:lnTo>
                  <a:lnTo>
                    <a:pt x="188696" y="536397"/>
                  </a:lnTo>
                  <a:lnTo>
                    <a:pt x="155155" y="536397"/>
                  </a:lnTo>
                  <a:lnTo>
                    <a:pt x="155155" y="491947"/>
                  </a:lnTo>
                  <a:lnTo>
                    <a:pt x="227660" y="491947"/>
                  </a:lnTo>
                  <a:lnTo>
                    <a:pt x="227660" y="489407"/>
                  </a:lnTo>
                  <a:lnTo>
                    <a:pt x="153200" y="489407"/>
                  </a:lnTo>
                  <a:lnTo>
                    <a:pt x="153200" y="491947"/>
                  </a:lnTo>
                  <a:lnTo>
                    <a:pt x="153200" y="536397"/>
                  </a:lnTo>
                  <a:lnTo>
                    <a:pt x="114134" y="536397"/>
                  </a:lnTo>
                  <a:lnTo>
                    <a:pt x="114134" y="538937"/>
                  </a:lnTo>
                  <a:lnTo>
                    <a:pt x="114134" y="584657"/>
                  </a:lnTo>
                  <a:lnTo>
                    <a:pt x="78740" y="584657"/>
                  </a:lnTo>
                  <a:lnTo>
                    <a:pt x="78740" y="587197"/>
                  </a:lnTo>
                  <a:lnTo>
                    <a:pt x="78740" y="631647"/>
                  </a:lnTo>
                  <a:lnTo>
                    <a:pt x="39776" y="631647"/>
                  </a:lnTo>
                  <a:lnTo>
                    <a:pt x="39776" y="634187"/>
                  </a:lnTo>
                  <a:lnTo>
                    <a:pt x="39776" y="679221"/>
                  </a:lnTo>
                  <a:lnTo>
                    <a:pt x="7327" y="679221"/>
                  </a:lnTo>
                  <a:lnTo>
                    <a:pt x="7327" y="634187"/>
                  </a:lnTo>
                  <a:lnTo>
                    <a:pt x="39776" y="634187"/>
                  </a:lnTo>
                  <a:lnTo>
                    <a:pt x="39776" y="631647"/>
                  </a:lnTo>
                  <a:lnTo>
                    <a:pt x="7340" y="631647"/>
                  </a:lnTo>
                  <a:lnTo>
                    <a:pt x="7340" y="586955"/>
                  </a:lnTo>
                  <a:lnTo>
                    <a:pt x="9893" y="586955"/>
                  </a:lnTo>
                  <a:lnTo>
                    <a:pt x="12700" y="586511"/>
                  </a:lnTo>
                  <a:lnTo>
                    <a:pt x="12700" y="585927"/>
                  </a:lnTo>
                  <a:lnTo>
                    <a:pt x="40347" y="585927"/>
                  </a:lnTo>
                  <a:lnTo>
                    <a:pt x="40640" y="587197"/>
                  </a:lnTo>
                  <a:lnTo>
                    <a:pt x="78740" y="587197"/>
                  </a:lnTo>
                  <a:lnTo>
                    <a:pt x="78740" y="584657"/>
                  </a:lnTo>
                  <a:lnTo>
                    <a:pt x="41630" y="584657"/>
                  </a:lnTo>
                  <a:lnTo>
                    <a:pt x="41630" y="538937"/>
                  </a:lnTo>
                  <a:lnTo>
                    <a:pt x="114134" y="538937"/>
                  </a:lnTo>
                  <a:lnTo>
                    <a:pt x="114134" y="536397"/>
                  </a:lnTo>
                  <a:lnTo>
                    <a:pt x="80708" y="536397"/>
                  </a:lnTo>
                  <a:lnTo>
                    <a:pt x="80708" y="491947"/>
                  </a:lnTo>
                  <a:lnTo>
                    <a:pt x="153200" y="491947"/>
                  </a:lnTo>
                  <a:lnTo>
                    <a:pt x="153200" y="489407"/>
                  </a:lnTo>
                  <a:lnTo>
                    <a:pt x="78740" y="489407"/>
                  </a:lnTo>
                  <a:lnTo>
                    <a:pt x="78740" y="490677"/>
                  </a:lnTo>
                  <a:lnTo>
                    <a:pt x="78740" y="536397"/>
                  </a:lnTo>
                  <a:lnTo>
                    <a:pt x="39776" y="536397"/>
                  </a:lnTo>
                  <a:lnTo>
                    <a:pt x="39776" y="538937"/>
                  </a:lnTo>
                  <a:lnTo>
                    <a:pt x="39776" y="584657"/>
                  </a:lnTo>
                  <a:lnTo>
                    <a:pt x="12700" y="584657"/>
                  </a:lnTo>
                  <a:lnTo>
                    <a:pt x="12700" y="538937"/>
                  </a:lnTo>
                  <a:lnTo>
                    <a:pt x="39776" y="538937"/>
                  </a:lnTo>
                  <a:lnTo>
                    <a:pt x="39776" y="536397"/>
                  </a:lnTo>
                  <a:lnTo>
                    <a:pt x="10274" y="536397"/>
                  </a:lnTo>
                  <a:lnTo>
                    <a:pt x="9893" y="536333"/>
                  </a:lnTo>
                  <a:lnTo>
                    <a:pt x="7340" y="536333"/>
                  </a:lnTo>
                  <a:lnTo>
                    <a:pt x="7340" y="490677"/>
                  </a:lnTo>
                  <a:lnTo>
                    <a:pt x="78740" y="490677"/>
                  </a:lnTo>
                  <a:lnTo>
                    <a:pt x="78740" y="489407"/>
                  </a:lnTo>
                  <a:lnTo>
                    <a:pt x="5486" y="489407"/>
                  </a:lnTo>
                  <a:lnTo>
                    <a:pt x="5486" y="536333"/>
                  </a:lnTo>
                  <a:lnTo>
                    <a:pt x="2882" y="536333"/>
                  </a:lnTo>
                  <a:lnTo>
                    <a:pt x="0" y="536790"/>
                  </a:lnTo>
                  <a:lnTo>
                    <a:pt x="0" y="586511"/>
                  </a:lnTo>
                  <a:lnTo>
                    <a:pt x="2882" y="586955"/>
                  </a:lnTo>
                  <a:lnTo>
                    <a:pt x="5486" y="586955"/>
                  </a:lnTo>
                  <a:lnTo>
                    <a:pt x="5486" y="631913"/>
                  </a:lnTo>
                  <a:lnTo>
                    <a:pt x="5473" y="680707"/>
                  </a:lnTo>
                  <a:lnTo>
                    <a:pt x="5842" y="681088"/>
                  </a:lnTo>
                  <a:lnTo>
                    <a:pt x="6350" y="681177"/>
                  </a:lnTo>
                  <a:lnTo>
                    <a:pt x="39776" y="681177"/>
                  </a:lnTo>
                  <a:lnTo>
                    <a:pt x="41186" y="681177"/>
                  </a:lnTo>
                  <a:lnTo>
                    <a:pt x="560920" y="681177"/>
                  </a:lnTo>
                  <a:lnTo>
                    <a:pt x="560920" y="683742"/>
                  </a:lnTo>
                  <a:lnTo>
                    <a:pt x="561365" y="686549"/>
                  </a:lnTo>
                  <a:lnTo>
                    <a:pt x="635812" y="686549"/>
                  </a:lnTo>
                  <a:lnTo>
                    <a:pt x="636257" y="683742"/>
                  </a:lnTo>
                  <a:lnTo>
                    <a:pt x="636257" y="681177"/>
                  </a:lnTo>
                  <a:lnTo>
                    <a:pt x="1155992" y="681177"/>
                  </a:lnTo>
                  <a:lnTo>
                    <a:pt x="1157503" y="681177"/>
                  </a:lnTo>
                  <a:lnTo>
                    <a:pt x="1229588" y="681177"/>
                  </a:lnTo>
                  <a:lnTo>
                    <a:pt x="1638350" y="681189"/>
                  </a:lnTo>
                  <a:lnTo>
                    <a:pt x="1638350" y="679221"/>
                  </a:lnTo>
                  <a:lnTo>
                    <a:pt x="1603197" y="679221"/>
                  </a:lnTo>
                  <a:lnTo>
                    <a:pt x="1603197" y="634187"/>
                  </a:lnTo>
                  <a:lnTo>
                    <a:pt x="1638350" y="634187"/>
                  </a:lnTo>
                  <a:lnTo>
                    <a:pt x="1638350" y="633564"/>
                  </a:lnTo>
                  <a:lnTo>
                    <a:pt x="1638350" y="631647"/>
                  </a:lnTo>
                  <a:lnTo>
                    <a:pt x="1601228" y="631596"/>
                  </a:lnTo>
                  <a:lnTo>
                    <a:pt x="1601228" y="634187"/>
                  </a:lnTo>
                  <a:lnTo>
                    <a:pt x="1601228" y="679221"/>
                  </a:lnTo>
                  <a:lnTo>
                    <a:pt x="1528737" y="679221"/>
                  </a:lnTo>
                  <a:lnTo>
                    <a:pt x="1528737" y="634187"/>
                  </a:lnTo>
                  <a:lnTo>
                    <a:pt x="1601228" y="634187"/>
                  </a:lnTo>
                  <a:lnTo>
                    <a:pt x="1601228" y="631596"/>
                  </a:lnTo>
                  <a:lnTo>
                    <a:pt x="1567802" y="631596"/>
                  </a:lnTo>
                  <a:lnTo>
                    <a:pt x="1567802" y="585927"/>
                  </a:lnTo>
                  <a:lnTo>
                    <a:pt x="1601914" y="585927"/>
                  </a:lnTo>
                  <a:lnTo>
                    <a:pt x="1602219" y="587197"/>
                  </a:lnTo>
                  <a:lnTo>
                    <a:pt x="1638350" y="587197"/>
                  </a:lnTo>
                  <a:lnTo>
                    <a:pt x="1638350" y="585927"/>
                  </a:lnTo>
                  <a:lnTo>
                    <a:pt x="1638350" y="584657"/>
                  </a:lnTo>
                  <a:lnTo>
                    <a:pt x="1603197" y="584657"/>
                  </a:lnTo>
                  <a:lnTo>
                    <a:pt x="1603197" y="538937"/>
                  </a:lnTo>
                  <a:lnTo>
                    <a:pt x="1638350" y="538937"/>
                  </a:lnTo>
                  <a:lnTo>
                    <a:pt x="1638350" y="536397"/>
                  </a:lnTo>
                  <a:lnTo>
                    <a:pt x="1601343" y="536397"/>
                  </a:lnTo>
                  <a:lnTo>
                    <a:pt x="1601343" y="538937"/>
                  </a:lnTo>
                  <a:lnTo>
                    <a:pt x="1601343" y="584657"/>
                  </a:lnTo>
                  <a:lnTo>
                    <a:pt x="1565833" y="584657"/>
                  </a:lnTo>
                  <a:lnTo>
                    <a:pt x="1565833" y="585927"/>
                  </a:lnTo>
                  <a:lnTo>
                    <a:pt x="1565833" y="631596"/>
                  </a:lnTo>
                  <a:lnTo>
                    <a:pt x="1526755" y="631596"/>
                  </a:lnTo>
                  <a:lnTo>
                    <a:pt x="1526755" y="634187"/>
                  </a:lnTo>
                  <a:lnTo>
                    <a:pt x="1526755" y="679221"/>
                  </a:lnTo>
                  <a:lnTo>
                    <a:pt x="1454277" y="679221"/>
                  </a:lnTo>
                  <a:lnTo>
                    <a:pt x="1454277" y="634187"/>
                  </a:lnTo>
                  <a:lnTo>
                    <a:pt x="1526755" y="634187"/>
                  </a:lnTo>
                  <a:lnTo>
                    <a:pt x="1526755" y="631596"/>
                  </a:lnTo>
                  <a:lnTo>
                    <a:pt x="1493316" y="631596"/>
                  </a:lnTo>
                  <a:lnTo>
                    <a:pt x="1493316" y="587197"/>
                  </a:lnTo>
                  <a:lnTo>
                    <a:pt x="1565833" y="585927"/>
                  </a:lnTo>
                  <a:lnTo>
                    <a:pt x="1565833" y="584657"/>
                  </a:lnTo>
                  <a:lnTo>
                    <a:pt x="1528737" y="584657"/>
                  </a:lnTo>
                  <a:lnTo>
                    <a:pt x="1528737" y="538937"/>
                  </a:lnTo>
                  <a:lnTo>
                    <a:pt x="1601343" y="538937"/>
                  </a:lnTo>
                  <a:lnTo>
                    <a:pt x="1601343" y="536397"/>
                  </a:lnTo>
                  <a:lnTo>
                    <a:pt x="1567802" y="536397"/>
                  </a:lnTo>
                  <a:lnTo>
                    <a:pt x="1567802" y="491947"/>
                  </a:lnTo>
                  <a:lnTo>
                    <a:pt x="1638350" y="491947"/>
                  </a:lnTo>
                  <a:lnTo>
                    <a:pt x="1638350" y="489407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2" name="object 47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1442154" y="5400751"/>
              <a:ext cx="77850" cy="102819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9881806" y="5401259"/>
              <a:ext cx="1638300" cy="455295"/>
            </a:xfrm>
            <a:custGeom>
              <a:avLst/>
              <a:gdLst/>
              <a:ahLst/>
              <a:cxnLst/>
              <a:rect l="l" t="t" r="r" b="b"/>
              <a:pathLst>
                <a:path w="1638300" h="455295">
                  <a:moveTo>
                    <a:pt x="12700" y="50355"/>
                  </a:moveTo>
                  <a:lnTo>
                    <a:pt x="9906" y="49898"/>
                  </a:lnTo>
                  <a:lnTo>
                    <a:pt x="2870" y="49898"/>
                  </a:lnTo>
                  <a:lnTo>
                    <a:pt x="0" y="50355"/>
                  </a:lnTo>
                  <a:lnTo>
                    <a:pt x="0" y="102920"/>
                  </a:lnTo>
                  <a:lnTo>
                    <a:pt x="2870" y="103378"/>
                  </a:lnTo>
                  <a:lnTo>
                    <a:pt x="9906" y="103378"/>
                  </a:lnTo>
                  <a:lnTo>
                    <a:pt x="12700" y="102920"/>
                  </a:lnTo>
                  <a:lnTo>
                    <a:pt x="12700" y="50355"/>
                  </a:lnTo>
                  <a:close/>
                </a:path>
                <a:path w="1638300" h="455295">
                  <a:moveTo>
                    <a:pt x="1638185" y="50800"/>
                  </a:moveTo>
                  <a:lnTo>
                    <a:pt x="1595602" y="50800"/>
                  </a:lnTo>
                  <a:lnTo>
                    <a:pt x="1595602" y="100330"/>
                  </a:lnTo>
                  <a:lnTo>
                    <a:pt x="1560220" y="100330"/>
                  </a:lnTo>
                  <a:lnTo>
                    <a:pt x="1560220" y="102870"/>
                  </a:lnTo>
                  <a:lnTo>
                    <a:pt x="1560220" y="151130"/>
                  </a:lnTo>
                  <a:lnTo>
                    <a:pt x="1521294" y="151130"/>
                  </a:lnTo>
                  <a:lnTo>
                    <a:pt x="1521294" y="153670"/>
                  </a:lnTo>
                  <a:lnTo>
                    <a:pt x="1521294" y="201117"/>
                  </a:lnTo>
                  <a:lnTo>
                    <a:pt x="1486027" y="201117"/>
                  </a:lnTo>
                  <a:lnTo>
                    <a:pt x="1486027" y="203657"/>
                  </a:lnTo>
                  <a:lnTo>
                    <a:pt x="1486027" y="251917"/>
                  </a:lnTo>
                  <a:lnTo>
                    <a:pt x="1447126" y="251917"/>
                  </a:lnTo>
                  <a:lnTo>
                    <a:pt x="1447126" y="254457"/>
                  </a:lnTo>
                  <a:lnTo>
                    <a:pt x="1447126" y="302717"/>
                  </a:lnTo>
                  <a:lnTo>
                    <a:pt x="1411820" y="302717"/>
                  </a:lnTo>
                  <a:lnTo>
                    <a:pt x="1411820" y="303987"/>
                  </a:lnTo>
                  <a:lnTo>
                    <a:pt x="1411820" y="353517"/>
                  </a:lnTo>
                  <a:lnTo>
                    <a:pt x="1372920" y="353517"/>
                  </a:lnTo>
                  <a:lnTo>
                    <a:pt x="1372920" y="354787"/>
                  </a:lnTo>
                  <a:lnTo>
                    <a:pt x="1372920" y="403047"/>
                  </a:lnTo>
                  <a:lnTo>
                    <a:pt x="1337614" y="403047"/>
                  </a:lnTo>
                  <a:lnTo>
                    <a:pt x="1337614" y="405587"/>
                  </a:lnTo>
                  <a:lnTo>
                    <a:pt x="1337614" y="453847"/>
                  </a:lnTo>
                  <a:lnTo>
                    <a:pt x="1265440" y="453847"/>
                  </a:lnTo>
                  <a:lnTo>
                    <a:pt x="1265440" y="405587"/>
                  </a:lnTo>
                  <a:lnTo>
                    <a:pt x="1337614" y="405587"/>
                  </a:lnTo>
                  <a:lnTo>
                    <a:pt x="1337614" y="403047"/>
                  </a:lnTo>
                  <a:lnTo>
                    <a:pt x="1300708" y="403047"/>
                  </a:lnTo>
                  <a:lnTo>
                    <a:pt x="1300708" y="354787"/>
                  </a:lnTo>
                  <a:lnTo>
                    <a:pt x="1372920" y="354787"/>
                  </a:lnTo>
                  <a:lnTo>
                    <a:pt x="1372920" y="353517"/>
                  </a:lnTo>
                  <a:lnTo>
                    <a:pt x="1339646" y="353517"/>
                  </a:lnTo>
                  <a:lnTo>
                    <a:pt x="1339646" y="303987"/>
                  </a:lnTo>
                  <a:lnTo>
                    <a:pt x="1411820" y="303987"/>
                  </a:lnTo>
                  <a:lnTo>
                    <a:pt x="1411820" y="302717"/>
                  </a:lnTo>
                  <a:lnTo>
                    <a:pt x="1374914" y="302717"/>
                  </a:lnTo>
                  <a:lnTo>
                    <a:pt x="1374914" y="254457"/>
                  </a:lnTo>
                  <a:lnTo>
                    <a:pt x="1447126" y="254457"/>
                  </a:lnTo>
                  <a:lnTo>
                    <a:pt x="1447126" y="251917"/>
                  </a:lnTo>
                  <a:lnTo>
                    <a:pt x="1413852" y="251917"/>
                  </a:lnTo>
                  <a:lnTo>
                    <a:pt x="1413852" y="203657"/>
                  </a:lnTo>
                  <a:lnTo>
                    <a:pt x="1486027" y="203657"/>
                  </a:lnTo>
                  <a:lnTo>
                    <a:pt x="1486027" y="201117"/>
                  </a:lnTo>
                  <a:lnTo>
                    <a:pt x="1449120" y="201117"/>
                  </a:lnTo>
                  <a:lnTo>
                    <a:pt x="1449120" y="153670"/>
                  </a:lnTo>
                  <a:lnTo>
                    <a:pt x="1521294" y="153670"/>
                  </a:lnTo>
                  <a:lnTo>
                    <a:pt x="1521294" y="151130"/>
                  </a:lnTo>
                  <a:lnTo>
                    <a:pt x="1488046" y="151130"/>
                  </a:lnTo>
                  <a:lnTo>
                    <a:pt x="1488046" y="102870"/>
                  </a:lnTo>
                  <a:lnTo>
                    <a:pt x="1560220" y="102870"/>
                  </a:lnTo>
                  <a:lnTo>
                    <a:pt x="1560220" y="100330"/>
                  </a:lnTo>
                  <a:lnTo>
                    <a:pt x="1523326" y="100330"/>
                  </a:lnTo>
                  <a:lnTo>
                    <a:pt x="1523326" y="52070"/>
                  </a:lnTo>
                  <a:lnTo>
                    <a:pt x="1562252" y="52070"/>
                  </a:lnTo>
                  <a:lnTo>
                    <a:pt x="1562150" y="0"/>
                  </a:lnTo>
                  <a:lnTo>
                    <a:pt x="1560220" y="0"/>
                  </a:lnTo>
                  <a:lnTo>
                    <a:pt x="1560220" y="2540"/>
                  </a:lnTo>
                  <a:lnTo>
                    <a:pt x="1560220" y="50800"/>
                  </a:lnTo>
                  <a:lnTo>
                    <a:pt x="1521294" y="50800"/>
                  </a:lnTo>
                  <a:lnTo>
                    <a:pt x="1521294" y="52070"/>
                  </a:lnTo>
                  <a:lnTo>
                    <a:pt x="1521294" y="100330"/>
                  </a:lnTo>
                  <a:lnTo>
                    <a:pt x="1486027" y="100330"/>
                  </a:lnTo>
                  <a:lnTo>
                    <a:pt x="1486027" y="102870"/>
                  </a:lnTo>
                  <a:lnTo>
                    <a:pt x="1486027" y="151130"/>
                  </a:lnTo>
                  <a:lnTo>
                    <a:pt x="1447126" y="151130"/>
                  </a:lnTo>
                  <a:lnTo>
                    <a:pt x="1447126" y="153670"/>
                  </a:lnTo>
                  <a:lnTo>
                    <a:pt x="1447126" y="201117"/>
                  </a:lnTo>
                  <a:lnTo>
                    <a:pt x="1411820" y="201117"/>
                  </a:lnTo>
                  <a:lnTo>
                    <a:pt x="1411820" y="203657"/>
                  </a:lnTo>
                  <a:lnTo>
                    <a:pt x="1411820" y="251917"/>
                  </a:lnTo>
                  <a:lnTo>
                    <a:pt x="1373022" y="251917"/>
                  </a:lnTo>
                  <a:lnTo>
                    <a:pt x="1373022" y="254457"/>
                  </a:lnTo>
                  <a:lnTo>
                    <a:pt x="1373022" y="302717"/>
                  </a:lnTo>
                  <a:lnTo>
                    <a:pt x="1337614" y="302717"/>
                  </a:lnTo>
                  <a:lnTo>
                    <a:pt x="1337614" y="303987"/>
                  </a:lnTo>
                  <a:lnTo>
                    <a:pt x="1337614" y="353517"/>
                  </a:lnTo>
                  <a:lnTo>
                    <a:pt x="1298714" y="353517"/>
                  </a:lnTo>
                  <a:lnTo>
                    <a:pt x="1298714" y="354787"/>
                  </a:lnTo>
                  <a:lnTo>
                    <a:pt x="1298714" y="403047"/>
                  </a:lnTo>
                  <a:lnTo>
                    <a:pt x="1263446" y="403047"/>
                  </a:lnTo>
                  <a:lnTo>
                    <a:pt x="1263446" y="405587"/>
                  </a:lnTo>
                  <a:lnTo>
                    <a:pt x="1263446" y="453847"/>
                  </a:lnTo>
                  <a:lnTo>
                    <a:pt x="1192364" y="453847"/>
                  </a:lnTo>
                  <a:lnTo>
                    <a:pt x="1192364" y="405587"/>
                  </a:lnTo>
                  <a:lnTo>
                    <a:pt x="1263446" y="405587"/>
                  </a:lnTo>
                  <a:lnTo>
                    <a:pt x="1263446" y="403047"/>
                  </a:lnTo>
                  <a:lnTo>
                    <a:pt x="1226527" y="403047"/>
                  </a:lnTo>
                  <a:lnTo>
                    <a:pt x="1226527" y="354787"/>
                  </a:lnTo>
                  <a:lnTo>
                    <a:pt x="1298714" y="354787"/>
                  </a:lnTo>
                  <a:lnTo>
                    <a:pt x="1298714" y="353517"/>
                  </a:lnTo>
                  <a:lnTo>
                    <a:pt x="1265440" y="353517"/>
                  </a:lnTo>
                  <a:lnTo>
                    <a:pt x="1265440" y="303987"/>
                  </a:lnTo>
                  <a:lnTo>
                    <a:pt x="1337614" y="303987"/>
                  </a:lnTo>
                  <a:lnTo>
                    <a:pt x="1337614" y="302717"/>
                  </a:lnTo>
                  <a:lnTo>
                    <a:pt x="1300708" y="302717"/>
                  </a:lnTo>
                  <a:lnTo>
                    <a:pt x="1300708" y="254457"/>
                  </a:lnTo>
                  <a:lnTo>
                    <a:pt x="1373022" y="254457"/>
                  </a:lnTo>
                  <a:lnTo>
                    <a:pt x="1373022" y="251917"/>
                  </a:lnTo>
                  <a:lnTo>
                    <a:pt x="1339646" y="251917"/>
                  </a:lnTo>
                  <a:lnTo>
                    <a:pt x="1339646" y="203657"/>
                  </a:lnTo>
                  <a:lnTo>
                    <a:pt x="1411820" y="203657"/>
                  </a:lnTo>
                  <a:lnTo>
                    <a:pt x="1411820" y="201117"/>
                  </a:lnTo>
                  <a:lnTo>
                    <a:pt x="1374914" y="201117"/>
                  </a:lnTo>
                  <a:lnTo>
                    <a:pt x="1374914" y="153670"/>
                  </a:lnTo>
                  <a:lnTo>
                    <a:pt x="1447126" y="153670"/>
                  </a:lnTo>
                  <a:lnTo>
                    <a:pt x="1447126" y="151130"/>
                  </a:lnTo>
                  <a:lnTo>
                    <a:pt x="1413852" y="151130"/>
                  </a:lnTo>
                  <a:lnTo>
                    <a:pt x="1413852" y="102870"/>
                  </a:lnTo>
                  <a:lnTo>
                    <a:pt x="1486027" y="102870"/>
                  </a:lnTo>
                  <a:lnTo>
                    <a:pt x="1486027" y="100330"/>
                  </a:lnTo>
                  <a:lnTo>
                    <a:pt x="1449120" y="100330"/>
                  </a:lnTo>
                  <a:lnTo>
                    <a:pt x="1449120" y="52070"/>
                  </a:lnTo>
                  <a:lnTo>
                    <a:pt x="1521294" y="52070"/>
                  </a:lnTo>
                  <a:lnTo>
                    <a:pt x="1521294" y="50800"/>
                  </a:lnTo>
                  <a:lnTo>
                    <a:pt x="1488046" y="50800"/>
                  </a:lnTo>
                  <a:lnTo>
                    <a:pt x="1488046" y="2540"/>
                  </a:lnTo>
                  <a:lnTo>
                    <a:pt x="1560220" y="2540"/>
                  </a:lnTo>
                  <a:lnTo>
                    <a:pt x="1560220" y="0"/>
                  </a:lnTo>
                  <a:lnTo>
                    <a:pt x="1486027" y="0"/>
                  </a:lnTo>
                  <a:lnTo>
                    <a:pt x="1486027" y="2540"/>
                  </a:lnTo>
                  <a:lnTo>
                    <a:pt x="1486027" y="50800"/>
                  </a:lnTo>
                  <a:lnTo>
                    <a:pt x="1447126" y="50800"/>
                  </a:lnTo>
                  <a:lnTo>
                    <a:pt x="1447126" y="52070"/>
                  </a:lnTo>
                  <a:lnTo>
                    <a:pt x="1447126" y="100330"/>
                  </a:lnTo>
                  <a:lnTo>
                    <a:pt x="1411820" y="100330"/>
                  </a:lnTo>
                  <a:lnTo>
                    <a:pt x="1411820" y="102870"/>
                  </a:lnTo>
                  <a:lnTo>
                    <a:pt x="1411820" y="151130"/>
                  </a:lnTo>
                  <a:lnTo>
                    <a:pt x="1372920" y="151130"/>
                  </a:lnTo>
                  <a:lnTo>
                    <a:pt x="1372920" y="153670"/>
                  </a:lnTo>
                  <a:lnTo>
                    <a:pt x="1372920" y="201117"/>
                  </a:lnTo>
                  <a:lnTo>
                    <a:pt x="1337614" y="201117"/>
                  </a:lnTo>
                  <a:lnTo>
                    <a:pt x="1337614" y="203657"/>
                  </a:lnTo>
                  <a:lnTo>
                    <a:pt x="1337614" y="251917"/>
                  </a:lnTo>
                  <a:lnTo>
                    <a:pt x="1298714" y="251917"/>
                  </a:lnTo>
                  <a:lnTo>
                    <a:pt x="1298714" y="254457"/>
                  </a:lnTo>
                  <a:lnTo>
                    <a:pt x="1298714" y="302717"/>
                  </a:lnTo>
                  <a:lnTo>
                    <a:pt x="1263446" y="302717"/>
                  </a:lnTo>
                  <a:lnTo>
                    <a:pt x="1263446" y="303987"/>
                  </a:lnTo>
                  <a:lnTo>
                    <a:pt x="1263446" y="353517"/>
                  </a:lnTo>
                  <a:lnTo>
                    <a:pt x="1224622" y="353517"/>
                  </a:lnTo>
                  <a:lnTo>
                    <a:pt x="1224622" y="354787"/>
                  </a:lnTo>
                  <a:lnTo>
                    <a:pt x="1224622" y="403047"/>
                  </a:lnTo>
                  <a:lnTo>
                    <a:pt x="1190332" y="403047"/>
                  </a:lnTo>
                  <a:lnTo>
                    <a:pt x="1190332" y="405587"/>
                  </a:lnTo>
                  <a:lnTo>
                    <a:pt x="1190332" y="453847"/>
                  </a:lnTo>
                  <a:lnTo>
                    <a:pt x="1118158" y="453847"/>
                  </a:lnTo>
                  <a:lnTo>
                    <a:pt x="1118158" y="405587"/>
                  </a:lnTo>
                  <a:lnTo>
                    <a:pt x="1190332" y="405587"/>
                  </a:lnTo>
                  <a:lnTo>
                    <a:pt x="1190332" y="403047"/>
                  </a:lnTo>
                  <a:lnTo>
                    <a:pt x="1153426" y="403047"/>
                  </a:lnTo>
                  <a:lnTo>
                    <a:pt x="1153312" y="354330"/>
                  </a:lnTo>
                  <a:lnTo>
                    <a:pt x="1190434" y="354330"/>
                  </a:lnTo>
                  <a:lnTo>
                    <a:pt x="1190434" y="354787"/>
                  </a:lnTo>
                  <a:lnTo>
                    <a:pt x="1224622" y="354787"/>
                  </a:lnTo>
                  <a:lnTo>
                    <a:pt x="1224622" y="353517"/>
                  </a:lnTo>
                  <a:lnTo>
                    <a:pt x="1192364" y="353517"/>
                  </a:lnTo>
                  <a:lnTo>
                    <a:pt x="1192364" y="353060"/>
                  </a:lnTo>
                  <a:lnTo>
                    <a:pt x="1192339" y="343154"/>
                  </a:lnTo>
                  <a:lnTo>
                    <a:pt x="1192339" y="303987"/>
                  </a:lnTo>
                  <a:lnTo>
                    <a:pt x="1263446" y="303987"/>
                  </a:lnTo>
                  <a:lnTo>
                    <a:pt x="1263446" y="302717"/>
                  </a:lnTo>
                  <a:lnTo>
                    <a:pt x="1226527" y="302717"/>
                  </a:lnTo>
                  <a:lnTo>
                    <a:pt x="1226527" y="254457"/>
                  </a:lnTo>
                  <a:lnTo>
                    <a:pt x="1298714" y="254457"/>
                  </a:lnTo>
                  <a:lnTo>
                    <a:pt x="1298714" y="251917"/>
                  </a:lnTo>
                  <a:lnTo>
                    <a:pt x="1265440" y="251917"/>
                  </a:lnTo>
                  <a:lnTo>
                    <a:pt x="1265440" y="203657"/>
                  </a:lnTo>
                  <a:lnTo>
                    <a:pt x="1337614" y="203657"/>
                  </a:lnTo>
                  <a:lnTo>
                    <a:pt x="1337614" y="201117"/>
                  </a:lnTo>
                  <a:lnTo>
                    <a:pt x="1300708" y="201117"/>
                  </a:lnTo>
                  <a:lnTo>
                    <a:pt x="1300708" y="153670"/>
                  </a:lnTo>
                  <a:lnTo>
                    <a:pt x="1372920" y="153670"/>
                  </a:lnTo>
                  <a:lnTo>
                    <a:pt x="1372920" y="151130"/>
                  </a:lnTo>
                  <a:lnTo>
                    <a:pt x="1339646" y="151130"/>
                  </a:lnTo>
                  <a:lnTo>
                    <a:pt x="1339646" y="102870"/>
                  </a:lnTo>
                  <a:lnTo>
                    <a:pt x="1411820" y="102870"/>
                  </a:lnTo>
                  <a:lnTo>
                    <a:pt x="1411820" y="100330"/>
                  </a:lnTo>
                  <a:lnTo>
                    <a:pt x="1374914" y="100330"/>
                  </a:lnTo>
                  <a:lnTo>
                    <a:pt x="1374914" y="52070"/>
                  </a:lnTo>
                  <a:lnTo>
                    <a:pt x="1447126" y="52070"/>
                  </a:lnTo>
                  <a:lnTo>
                    <a:pt x="1447126" y="50800"/>
                  </a:lnTo>
                  <a:lnTo>
                    <a:pt x="1413852" y="50800"/>
                  </a:lnTo>
                  <a:lnTo>
                    <a:pt x="1413852" y="2540"/>
                  </a:lnTo>
                  <a:lnTo>
                    <a:pt x="1486027" y="2540"/>
                  </a:lnTo>
                  <a:lnTo>
                    <a:pt x="1486027" y="0"/>
                  </a:lnTo>
                  <a:lnTo>
                    <a:pt x="1411820" y="0"/>
                  </a:lnTo>
                  <a:lnTo>
                    <a:pt x="1411820" y="2540"/>
                  </a:lnTo>
                  <a:lnTo>
                    <a:pt x="1411820" y="50800"/>
                  </a:lnTo>
                  <a:lnTo>
                    <a:pt x="1373022" y="50800"/>
                  </a:lnTo>
                  <a:lnTo>
                    <a:pt x="1373022" y="52070"/>
                  </a:lnTo>
                  <a:lnTo>
                    <a:pt x="1373022" y="100330"/>
                  </a:lnTo>
                  <a:lnTo>
                    <a:pt x="1337614" y="100330"/>
                  </a:lnTo>
                  <a:lnTo>
                    <a:pt x="1337614" y="102870"/>
                  </a:lnTo>
                  <a:lnTo>
                    <a:pt x="1337614" y="151130"/>
                  </a:lnTo>
                  <a:lnTo>
                    <a:pt x="1298714" y="151130"/>
                  </a:lnTo>
                  <a:lnTo>
                    <a:pt x="1298714" y="153670"/>
                  </a:lnTo>
                  <a:lnTo>
                    <a:pt x="1298714" y="201117"/>
                  </a:lnTo>
                  <a:lnTo>
                    <a:pt x="1263446" y="201117"/>
                  </a:lnTo>
                  <a:lnTo>
                    <a:pt x="1263446" y="203657"/>
                  </a:lnTo>
                  <a:lnTo>
                    <a:pt x="1263446" y="251917"/>
                  </a:lnTo>
                  <a:lnTo>
                    <a:pt x="1224622" y="251917"/>
                  </a:lnTo>
                  <a:lnTo>
                    <a:pt x="1224622" y="254457"/>
                  </a:lnTo>
                  <a:lnTo>
                    <a:pt x="1224622" y="302717"/>
                  </a:lnTo>
                  <a:lnTo>
                    <a:pt x="1191983" y="302717"/>
                  </a:lnTo>
                  <a:lnTo>
                    <a:pt x="1191856" y="302260"/>
                  </a:lnTo>
                  <a:lnTo>
                    <a:pt x="1190332" y="302260"/>
                  </a:lnTo>
                  <a:lnTo>
                    <a:pt x="1190332" y="304800"/>
                  </a:lnTo>
                  <a:lnTo>
                    <a:pt x="1190332" y="353060"/>
                  </a:lnTo>
                  <a:lnTo>
                    <a:pt x="1151432" y="353060"/>
                  </a:lnTo>
                  <a:lnTo>
                    <a:pt x="1151432" y="354787"/>
                  </a:lnTo>
                  <a:lnTo>
                    <a:pt x="1151432" y="403047"/>
                  </a:lnTo>
                  <a:lnTo>
                    <a:pt x="1116126" y="403047"/>
                  </a:lnTo>
                  <a:lnTo>
                    <a:pt x="1116126" y="405587"/>
                  </a:lnTo>
                  <a:lnTo>
                    <a:pt x="1116126" y="453847"/>
                  </a:lnTo>
                  <a:lnTo>
                    <a:pt x="1043952" y="453847"/>
                  </a:lnTo>
                  <a:lnTo>
                    <a:pt x="1043952" y="405587"/>
                  </a:lnTo>
                  <a:lnTo>
                    <a:pt x="1116126" y="405587"/>
                  </a:lnTo>
                  <a:lnTo>
                    <a:pt x="1116126" y="403047"/>
                  </a:lnTo>
                  <a:lnTo>
                    <a:pt x="1079220" y="403047"/>
                  </a:lnTo>
                  <a:lnTo>
                    <a:pt x="1079220" y="354787"/>
                  </a:lnTo>
                  <a:lnTo>
                    <a:pt x="1151432" y="354787"/>
                  </a:lnTo>
                  <a:lnTo>
                    <a:pt x="1151432" y="353060"/>
                  </a:lnTo>
                  <a:lnTo>
                    <a:pt x="1118158" y="353060"/>
                  </a:lnTo>
                  <a:lnTo>
                    <a:pt x="1118158" y="304800"/>
                  </a:lnTo>
                  <a:lnTo>
                    <a:pt x="1190332" y="304800"/>
                  </a:lnTo>
                  <a:lnTo>
                    <a:pt x="1190332" y="302260"/>
                  </a:lnTo>
                  <a:lnTo>
                    <a:pt x="1153426" y="302260"/>
                  </a:lnTo>
                  <a:lnTo>
                    <a:pt x="1153426" y="254000"/>
                  </a:lnTo>
                  <a:lnTo>
                    <a:pt x="1190675" y="254000"/>
                  </a:lnTo>
                  <a:lnTo>
                    <a:pt x="1190815" y="254457"/>
                  </a:lnTo>
                  <a:lnTo>
                    <a:pt x="1224622" y="254457"/>
                  </a:lnTo>
                  <a:lnTo>
                    <a:pt x="1224622" y="251917"/>
                  </a:lnTo>
                  <a:lnTo>
                    <a:pt x="1192339" y="251917"/>
                  </a:lnTo>
                  <a:lnTo>
                    <a:pt x="1192339" y="213360"/>
                  </a:lnTo>
                  <a:lnTo>
                    <a:pt x="1192352" y="203657"/>
                  </a:lnTo>
                  <a:lnTo>
                    <a:pt x="1263446" y="203657"/>
                  </a:lnTo>
                  <a:lnTo>
                    <a:pt x="1263446" y="201117"/>
                  </a:lnTo>
                  <a:lnTo>
                    <a:pt x="1226527" y="201117"/>
                  </a:lnTo>
                  <a:lnTo>
                    <a:pt x="1226527" y="153670"/>
                  </a:lnTo>
                  <a:lnTo>
                    <a:pt x="1298714" y="153670"/>
                  </a:lnTo>
                  <a:lnTo>
                    <a:pt x="1298714" y="151130"/>
                  </a:lnTo>
                  <a:lnTo>
                    <a:pt x="1265440" y="151130"/>
                  </a:lnTo>
                  <a:lnTo>
                    <a:pt x="1265440" y="102870"/>
                  </a:lnTo>
                  <a:lnTo>
                    <a:pt x="1337614" y="102870"/>
                  </a:lnTo>
                  <a:lnTo>
                    <a:pt x="1337614" y="100330"/>
                  </a:lnTo>
                  <a:lnTo>
                    <a:pt x="1300708" y="100330"/>
                  </a:lnTo>
                  <a:lnTo>
                    <a:pt x="1300708" y="52070"/>
                  </a:lnTo>
                  <a:lnTo>
                    <a:pt x="1373022" y="52070"/>
                  </a:lnTo>
                  <a:lnTo>
                    <a:pt x="1373022" y="50800"/>
                  </a:lnTo>
                  <a:lnTo>
                    <a:pt x="1339646" y="50800"/>
                  </a:lnTo>
                  <a:lnTo>
                    <a:pt x="1339646" y="2540"/>
                  </a:lnTo>
                  <a:lnTo>
                    <a:pt x="1411820" y="2540"/>
                  </a:lnTo>
                  <a:lnTo>
                    <a:pt x="1411820" y="0"/>
                  </a:lnTo>
                  <a:lnTo>
                    <a:pt x="1337614" y="0"/>
                  </a:lnTo>
                  <a:lnTo>
                    <a:pt x="1337614" y="2540"/>
                  </a:lnTo>
                  <a:lnTo>
                    <a:pt x="1337614" y="50800"/>
                  </a:lnTo>
                  <a:lnTo>
                    <a:pt x="1298714" y="50800"/>
                  </a:lnTo>
                  <a:lnTo>
                    <a:pt x="1298714" y="52070"/>
                  </a:lnTo>
                  <a:lnTo>
                    <a:pt x="1298714" y="100330"/>
                  </a:lnTo>
                  <a:lnTo>
                    <a:pt x="1263446" y="100330"/>
                  </a:lnTo>
                  <a:lnTo>
                    <a:pt x="1263446" y="102870"/>
                  </a:lnTo>
                  <a:lnTo>
                    <a:pt x="1263446" y="151130"/>
                  </a:lnTo>
                  <a:lnTo>
                    <a:pt x="1192339" y="151130"/>
                  </a:lnTo>
                  <a:lnTo>
                    <a:pt x="1192339" y="102870"/>
                  </a:lnTo>
                  <a:lnTo>
                    <a:pt x="1263446" y="102870"/>
                  </a:lnTo>
                  <a:lnTo>
                    <a:pt x="1263446" y="100330"/>
                  </a:lnTo>
                  <a:lnTo>
                    <a:pt x="1226527" y="100330"/>
                  </a:lnTo>
                  <a:lnTo>
                    <a:pt x="1226527" y="52070"/>
                  </a:lnTo>
                  <a:lnTo>
                    <a:pt x="1298714" y="52070"/>
                  </a:lnTo>
                  <a:lnTo>
                    <a:pt x="1298714" y="50800"/>
                  </a:lnTo>
                  <a:lnTo>
                    <a:pt x="1265440" y="50800"/>
                  </a:lnTo>
                  <a:lnTo>
                    <a:pt x="1265440" y="2540"/>
                  </a:lnTo>
                  <a:lnTo>
                    <a:pt x="1337614" y="2540"/>
                  </a:lnTo>
                  <a:lnTo>
                    <a:pt x="1337614" y="0"/>
                  </a:lnTo>
                  <a:lnTo>
                    <a:pt x="1263446" y="0"/>
                  </a:lnTo>
                  <a:lnTo>
                    <a:pt x="1263446" y="2540"/>
                  </a:lnTo>
                  <a:lnTo>
                    <a:pt x="1263446" y="50800"/>
                  </a:lnTo>
                  <a:lnTo>
                    <a:pt x="1192339" y="50800"/>
                  </a:lnTo>
                  <a:lnTo>
                    <a:pt x="1192339" y="2540"/>
                  </a:lnTo>
                  <a:lnTo>
                    <a:pt x="1263446" y="2540"/>
                  </a:lnTo>
                  <a:lnTo>
                    <a:pt x="1263446" y="0"/>
                  </a:lnTo>
                  <a:lnTo>
                    <a:pt x="1190434" y="0"/>
                  </a:lnTo>
                  <a:lnTo>
                    <a:pt x="1190434" y="52070"/>
                  </a:lnTo>
                  <a:lnTo>
                    <a:pt x="1224622" y="52070"/>
                  </a:lnTo>
                  <a:lnTo>
                    <a:pt x="1224622" y="100330"/>
                  </a:lnTo>
                  <a:lnTo>
                    <a:pt x="1191094" y="100330"/>
                  </a:lnTo>
                  <a:lnTo>
                    <a:pt x="1190815" y="101600"/>
                  </a:lnTo>
                  <a:lnTo>
                    <a:pt x="1190434" y="101600"/>
                  </a:lnTo>
                  <a:lnTo>
                    <a:pt x="1190434" y="152400"/>
                  </a:lnTo>
                  <a:lnTo>
                    <a:pt x="1190815" y="153670"/>
                  </a:lnTo>
                  <a:lnTo>
                    <a:pt x="1224622" y="153670"/>
                  </a:lnTo>
                  <a:lnTo>
                    <a:pt x="1224622" y="201117"/>
                  </a:lnTo>
                  <a:lnTo>
                    <a:pt x="1191094" y="201117"/>
                  </a:lnTo>
                  <a:lnTo>
                    <a:pt x="1190904" y="201930"/>
                  </a:lnTo>
                  <a:lnTo>
                    <a:pt x="1190332" y="201930"/>
                  </a:lnTo>
                  <a:lnTo>
                    <a:pt x="1190332" y="203200"/>
                  </a:lnTo>
                  <a:lnTo>
                    <a:pt x="1190332" y="252730"/>
                  </a:lnTo>
                  <a:lnTo>
                    <a:pt x="1151432" y="252730"/>
                  </a:lnTo>
                  <a:lnTo>
                    <a:pt x="1151432" y="254000"/>
                  </a:lnTo>
                  <a:lnTo>
                    <a:pt x="1151432" y="302260"/>
                  </a:lnTo>
                  <a:lnTo>
                    <a:pt x="1116126" y="302260"/>
                  </a:lnTo>
                  <a:lnTo>
                    <a:pt x="1116126" y="304800"/>
                  </a:lnTo>
                  <a:lnTo>
                    <a:pt x="1116126" y="353060"/>
                  </a:lnTo>
                  <a:lnTo>
                    <a:pt x="1077226" y="353060"/>
                  </a:lnTo>
                  <a:lnTo>
                    <a:pt x="1077226" y="354787"/>
                  </a:lnTo>
                  <a:lnTo>
                    <a:pt x="1077226" y="403047"/>
                  </a:lnTo>
                  <a:lnTo>
                    <a:pt x="1041920" y="403047"/>
                  </a:lnTo>
                  <a:lnTo>
                    <a:pt x="1041920" y="405587"/>
                  </a:lnTo>
                  <a:lnTo>
                    <a:pt x="1041920" y="453847"/>
                  </a:lnTo>
                  <a:lnTo>
                    <a:pt x="969746" y="453847"/>
                  </a:lnTo>
                  <a:lnTo>
                    <a:pt x="969746" y="405587"/>
                  </a:lnTo>
                  <a:lnTo>
                    <a:pt x="1041920" y="405587"/>
                  </a:lnTo>
                  <a:lnTo>
                    <a:pt x="1041920" y="403047"/>
                  </a:lnTo>
                  <a:lnTo>
                    <a:pt x="1005014" y="403047"/>
                  </a:lnTo>
                  <a:lnTo>
                    <a:pt x="1005014" y="354787"/>
                  </a:lnTo>
                  <a:lnTo>
                    <a:pt x="1077226" y="354787"/>
                  </a:lnTo>
                  <a:lnTo>
                    <a:pt x="1077226" y="353060"/>
                  </a:lnTo>
                  <a:lnTo>
                    <a:pt x="1043952" y="353060"/>
                  </a:lnTo>
                  <a:lnTo>
                    <a:pt x="1043952" y="304800"/>
                  </a:lnTo>
                  <a:lnTo>
                    <a:pt x="1116126" y="304800"/>
                  </a:lnTo>
                  <a:lnTo>
                    <a:pt x="1116126" y="302260"/>
                  </a:lnTo>
                  <a:lnTo>
                    <a:pt x="1079220" y="302260"/>
                  </a:lnTo>
                  <a:lnTo>
                    <a:pt x="1079220" y="254000"/>
                  </a:lnTo>
                  <a:lnTo>
                    <a:pt x="1151432" y="254000"/>
                  </a:lnTo>
                  <a:lnTo>
                    <a:pt x="1151432" y="252730"/>
                  </a:lnTo>
                  <a:lnTo>
                    <a:pt x="1118158" y="252730"/>
                  </a:lnTo>
                  <a:lnTo>
                    <a:pt x="1118158" y="203200"/>
                  </a:lnTo>
                  <a:lnTo>
                    <a:pt x="1190332" y="203200"/>
                  </a:lnTo>
                  <a:lnTo>
                    <a:pt x="1190332" y="201930"/>
                  </a:lnTo>
                  <a:lnTo>
                    <a:pt x="1116126" y="201930"/>
                  </a:lnTo>
                  <a:lnTo>
                    <a:pt x="1116126" y="203200"/>
                  </a:lnTo>
                  <a:lnTo>
                    <a:pt x="1116126" y="252730"/>
                  </a:lnTo>
                  <a:lnTo>
                    <a:pt x="1077226" y="252730"/>
                  </a:lnTo>
                  <a:lnTo>
                    <a:pt x="1077226" y="254000"/>
                  </a:lnTo>
                  <a:lnTo>
                    <a:pt x="1077226" y="302260"/>
                  </a:lnTo>
                  <a:lnTo>
                    <a:pt x="1041920" y="302260"/>
                  </a:lnTo>
                  <a:lnTo>
                    <a:pt x="1041920" y="304800"/>
                  </a:lnTo>
                  <a:lnTo>
                    <a:pt x="1041920" y="353060"/>
                  </a:lnTo>
                  <a:lnTo>
                    <a:pt x="1003007" y="353060"/>
                  </a:lnTo>
                  <a:lnTo>
                    <a:pt x="1003007" y="354787"/>
                  </a:lnTo>
                  <a:lnTo>
                    <a:pt x="1003007" y="403047"/>
                  </a:lnTo>
                  <a:lnTo>
                    <a:pt x="967752" y="403047"/>
                  </a:lnTo>
                  <a:lnTo>
                    <a:pt x="967752" y="405587"/>
                  </a:lnTo>
                  <a:lnTo>
                    <a:pt x="967752" y="453847"/>
                  </a:lnTo>
                  <a:lnTo>
                    <a:pt x="895540" y="453847"/>
                  </a:lnTo>
                  <a:lnTo>
                    <a:pt x="895540" y="405587"/>
                  </a:lnTo>
                  <a:lnTo>
                    <a:pt x="967752" y="405587"/>
                  </a:lnTo>
                  <a:lnTo>
                    <a:pt x="967752" y="403047"/>
                  </a:lnTo>
                  <a:lnTo>
                    <a:pt x="930833" y="403047"/>
                  </a:lnTo>
                  <a:lnTo>
                    <a:pt x="930833" y="354787"/>
                  </a:lnTo>
                  <a:lnTo>
                    <a:pt x="1003007" y="354787"/>
                  </a:lnTo>
                  <a:lnTo>
                    <a:pt x="1003007" y="353060"/>
                  </a:lnTo>
                  <a:lnTo>
                    <a:pt x="969746" y="353060"/>
                  </a:lnTo>
                  <a:lnTo>
                    <a:pt x="969746" y="304800"/>
                  </a:lnTo>
                  <a:lnTo>
                    <a:pt x="1041920" y="304800"/>
                  </a:lnTo>
                  <a:lnTo>
                    <a:pt x="1041920" y="302260"/>
                  </a:lnTo>
                  <a:lnTo>
                    <a:pt x="1005014" y="302260"/>
                  </a:lnTo>
                  <a:lnTo>
                    <a:pt x="1005014" y="254000"/>
                  </a:lnTo>
                  <a:lnTo>
                    <a:pt x="1077226" y="254000"/>
                  </a:lnTo>
                  <a:lnTo>
                    <a:pt x="1077226" y="252730"/>
                  </a:lnTo>
                  <a:lnTo>
                    <a:pt x="1043952" y="252730"/>
                  </a:lnTo>
                  <a:lnTo>
                    <a:pt x="1043952" y="203200"/>
                  </a:lnTo>
                  <a:lnTo>
                    <a:pt x="1116126" y="203200"/>
                  </a:lnTo>
                  <a:lnTo>
                    <a:pt x="1116126" y="201930"/>
                  </a:lnTo>
                  <a:lnTo>
                    <a:pt x="1041920" y="201930"/>
                  </a:lnTo>
                  <a:lnTo>
                    <a:pt x="1041920" y="203200"/>
                  </a:lnTo>
                  <a:lnTo>
                    <a:pt x="1041920" y="252730"/>
                  </a:lnTo>
                  <a:lnTo>
                    <a:pt x="1003134" y="252730"/>
                  </a:lnTo>
                  <a:lnTo>
                    <a:pt x="1003134" y="254000"/>
                  </a:lnTo>
                  <a:lnTo>
                    <a:pt x="1003134" y="302260"/>
                  </a:lnTo>
                  <a:lnTo>
                    <a:pt x="967752" y="302260"/>
                  </a:lnTo>
                  <a:lnTo>
                    <a:pt x="967752" y="304800"/>
                  </a:lnTo>
                  <a:lnTo>
                    <a:pt x="967752" y="353060"/>
                  </a:lnTo>
                  <a:lnTo>
                    <a:pt x="928814" y="353060"/>
                  </a:lnTo>
                  <a:lnTo>
                    <a:pt x="928814" y="354787"/>
                  </a:lnTo>
                  <a:lnTo>
                    <a:pt x="928814" y="403047"/>
                  </a:lnTo>
                  <a:lnTo>
                    <a:pt x="893533" y="403047"/>
                  </a:lnTo>
                  <a:lnTo>
                    <a:pt x="893533" y="405587"/>
                  </a:lnTo>
                  <a:lnTo>
                    <a:pt x="893533" y="453847"/>
                  </a:lnTo>
                  <a:lnTo>
                    <a:pt x="821359" y="453847"/>
                  </a:lnTo>
                  <a:lnTo>
                    <a:pt x="821359" y="405587"/>
                  </a:lnTo>
                  <a:lnTo>
                    <a:pt x="893533" y="405587"/>
                  </a:lnTo>
                  <a:lnTo>
                    <a:pt x="893533" y="403047"/>
                  </a:lnTo>
                  <a:lnTo>
                    <a:pt x="856627" y="403047"/>
                  </a:lnTo>
                  <a:lnTo>
                    <a:pt x="856627" y="354787"/>
                  </a:lnTo>
                  <a:lnTo>
                    <a:pt x="928814" y="354787"/>
                  </a:lnTo>
                  <a:lnTo>
                    <a:pt x="928814" y="353060"/>
                  </a:lnTo>
                  <a:lnTo>
                    <a:pt x="895540" y="353060"/>
                  </a:lnTo>
                  <a:lnTo>
                    <a:pt x="895540" y="304800"/>
                  </a:lnTo>
                  <a:lnTo>
                    <a:pt x="967752" y="304800"/>
                  </a:lnTo>
                  <a:lnTo>
                    <a:pt x="967752" y="302260"/>
                  </a:lnTo>
                  <a:lnTo>
                    <a:pt x="930833" y="302260"/>
                  </a:lnTo>
                  <a:lnTo>
                    <a:pt x="930833" y="254000"/>
                  </a:lnTo>
                  <a:lnTo>
                    <a:pt x="1003134" y="254000"/>
                  </a:lnTo>
                  <a:lnTo>
                    <a:pt x="1003134" y="252730"/>
                  </a:lnTo>
                  <a:lnTo>
                    <a:pt x="969746" y="252730"/>
                  </a:lnTo>
                  <a:lnTo>
                    <a:pt x="969746" y="203200"/>
                  </a:lnTo>
                  <a:lnTo>
                    <a:pt x="1041920" y="203200"/>
                  </a:lnTo>
                  <a:lnTo>
                    <a:pt x="1041920" y="201930"/>
                  </a:lnTo>
                  <a:lnTo>
                    <a:pt x="967752" y="201930"/>
                  </a:lnTo>
                  <a:lnTo>
                    <a:pt x="967752" y="203200"/>
                  </a:lnTo>
                  <a:lnTo>
                    <a:pt x="967752" y="252730"/>
                  </a:lnTo>
                  <a:lnTo>
                    <a:pt x="928814" y="252730"/>
                  </a:lnTo>
                  <a:lnTo>
                    <a:pt x="928814" y="254000"/>
                  </a:lnTo>
                  <a:lnTo>
                    <a:pt x="928814" y="302260"/>
                  </a:lnTo>
                  <a:lnTo>
                    <a:pt x="893533" y="302260"/>
                  </a:lnTo>
                  <a:lnTo>
                    <a:pt x="893533" y="304800"/>
                  </a:lnTo>
                  <a:lnTo>
                    <a:pt x="893533" y="353060"/>
                  </a:lnTo>
                  <a:lnTo>
                    <a:pt x="854608" y="353060"/>
                  </a:lnTo>
                  <a:lnTo>
                    <a:pt x="854608" y="354787"/>
                  </a:lnTo>
                  <a:lnTo>
                    <a:pt x="854608" y="403047"/>
                  </a:lnTo>
                  <a:lnTo>
                    <a:pt x="819340" y="403047"/>
                  </a:lnTo>
                  <a:lnTo>
                    <a:pt x="819340" y="405587"/>
                  </a:lnTo>
                  <a:lnTo>
                    <a:pt x="819340" y="453847"/>
                  </a:lnTo>
                  <a:lnTo>
                    <a:pt x="747153" y="453847"/>
                  </a:lnTo>
                  <a:lnTo>
                    <a:pt x="747153" y="405587"/>
                  </a:lnTo>
                  <a:lnTo>
                    <a:pt x="819340" y="405587"/>
                  </a:lnTo>
                  <a:lnTo>
                    <a:pt x="819340" y="403047"/>
                  </a:lnTo>
                  <a:lnTo>
                    <a:pt x="782421" y="403047"/>
                  </a:lnTo>
                  <a:lnTo>
                    <a:pt x="782421" y="354787"/>
                  </a:lnTo>
                  <a:lnTo>
                    <a:pt x="854608" y="354787"/>
                  </a:lnTo>
                  <a:lnTo>
                    <a:pt x="854608" y="353060"/>
                  </a:lnTo>
                  <a:lnTo>
                    <a:pt x="821359" y="353060"/>
                  </a:lnTo>
                  <a:lnTo>
                    <a:pt x="821359" y="304800"/>
                  </a:lnTo>
                  <a:lnTo>
                    <a:pt x="893533" y="304800"/>
                  </a:lnTo>
                  <a:lnTo>
                    <a:pt x="893533" y="302260"/>
                  </a:lnTo>
                  <a:lnTo>
                    <a:pt x="856627" y="302260"/>
                  </a:lnTo>
                  <a:lnTo>
                    <a:pt x="856627" y="254000"/>
                  </a:lnTo>
                  <a:lnTo>
                    <a:pt x="928814" y="254000"/>
                  </a:lnTo>
                  <a:lnTo>
                    <a:pt x="928814" y="252730"/>
                  </a:lnTo>
                  <a:lnTo>
                    <a:pt x="895540" y="252730"/>
                  </a:lnTo>
                  <a:lnTo>
                    <a:pt x="895540" y="203200"/>
                  </a:lnTo>
                  <a:lnTo>
                    <a:pt x="967752" y="203200"/>
                  </a:lnTo>
                  <a:lnTo>
                    <a:pt x="967752" y="201930"/>
                  </a:lnTo>
                  <a:lnTo>
                    <a:pt x="893533" y="201930"/>
                  </a:lnTo>
                  <a:lnTo>
                    <a:pt x="893533" y="203200"/>
                  </a:lnTo>
                  <a:lnTo>
                    <a:pt x="893533" y="252730"/>
                  </a:lnTo>
                  <a:lnTo>
                    <a:pt x="854608" y="252730"/>
                  </a:lnTo>
                  <a:lnTo>
                    <a:pt x="854608" y="254000"/>
                  </a:lnTo>
                  <a:lnTo>
                    <a:pt x="854608" y="302260"/>
                  </a:lnTo>
                  <a:lnTo>
                    <a:pt x="819340" y="302260"/>
                  </a:lnTo>
                  <a:lnTo>
                    <a:pt x="819340" y="304800"/>
                  </a:lnTo>
                  <a:lnTo>
                    <a:pt x="819340" y="353060"/>
                  </a:lnTo>
                  <a:lnTo>
                    <a:pt x="780415" y="353060"/>
                  </a:lnTo>
                  <a:lnTo>
                    <a:pt x="780415" y="354787"/>
                  </a:lnTo>
                  <a:lnTo>
                    <a:pt x="780415" y="403047"/>
                  </a:lnTo>
                  <a:lnTo>
                    <a:pt x="745134" y="403047"/>
                  </a:lnTo>
                  <a:lnTo>
                    <a:pt x="745134" y="405587"/>
                  </a:lnTo>
                  <a:lnTo>
                    <a:pt x="745134" y="453847"/>
                  </a:lnTo>
                  <a:lnTo>
                    <a:pt x="672947" y="453847"/>
                  </a:lnTo>
                  <a:lnTo>
                    <a:pt x="672947" y="405587"/>
                  </a:lnTo>
                  <a:lnTo>
                    <a:pt x="745134" y="405587"/>
                  </a:lnTo>
                  <a:lnTo>
                    <a:pt x="745134" y="403047"/>
                  </a:lnTo>
                  <a:lnTo>
                    <a:pt x="708240" y="403047"/>
                  </a:lnTo>
                  <a:lnTo>
                    <a:pt x="708240" y="354787"/>
                  </a:lnTo>
                  <a:lnTo>
                    <a:pt x="780415" y="354787"/>
                  </a:lnTo>
                  <a:lnTo>
                    <a:pt x="780415" y="353060"/>
                  </a:lnTo>
                  <a:lnTo>
                    <a:pt x="747153" y="353060"/>
                  </a:lnTo>
                  <a:lnTo>
                    <a:pt x="747153" y="304800"/>
                  </a:lnTo>
                  <a:lnTo>
                    <a:pt x="819340" y="304800"/>
                  </a:lnTo>
                  <a:lnTo>
                    <a:pt x="819340" y="302260"/>
                  </a:lnTo>
                  <a:lnTo>
                    <a:pt x="782421" y="302260"/>
                  </a:lnTo>
                  <a:lnTo>
                    <a:pt x="782421" y="254000"/>
                  </a:lnTo>
                  <a:lnTo>
                    <a:pt x="854608" y="254000"/>
                  </a:lnTo>
                  <a:lnTo>
                    <a:pt x="854608" y="252730"/>
                  </a:lnTo>
                  <a:lnTo>
                    <a:pt x="821359" y="252730"/>
                  </a:lnTo>
                  <a:lnTo>
                    <a:pt x="821359" y="203200"/>
                  </a:lnTo>
                  <a:lnTo>
                    <a:pt x="893533" y="203200"/>
                  </a:lnTo>
                  <a:lnTo>
                    <a:pt x="893533" y="201930"/>
                  </a:lnTo>
                  <a:lnTo>
                    <a:pt x="819340" y="201930"/>
                  </a:lnTo>
                  <a:lnTo>
                    <a:pt x="819340" y="203200"/>
                  </a:lnTo>
                  <a:lnTo>
                    <a:pt x="819340" y="252730"/>
                  </a:lnTo>
                  <a:lnTo>
                    <a:pt x="780516" y="252730"/>
                  </a:lnTo>
                  <a:lnTo>
                    <a:pt x="780516" y="254000"/>
                  </a:lnTo>
                  <a:lnTo>
                    <a:pt x="780516" y="302260"/>
                  </a:lnTo>
                  <a:lnTo>
                    <a:pt x="745629" y="302260"/>
                  </a:lnTo>
                  <a:lnTo>
                    <a:pt x="745490" y="302717"/>
                  </a:lnTo>
                  <a:lnTo>
                    <a:pt x="745134" y="302717"/>
                  </a:lnTo>
                  <a:lnTo>
                    <a:pt x="745134" y="303987"/>
                  </a:lnTo>
                  <a:lnTo>
                    <a:pt x="745134" y="353517"/>
                  </a:lnTo>
                  <a:lnTo>
                    <a:pt x="706208" y="353517"/>
                  </a:lnTo>
                  <a:lnTo>
                    <a:pt x="706208" y="354787"/>
                  </a:lnTo>
                  <a:lnTo>
                    <a:pt x="706208" y="403047"/>
                  </a:lnTo>
                  <a:lnTo>
                    <a:pt x="670953" y="403047"/>
                  </a:lnTo>
                  <a:lnTo>
                    <a:pt x="670953" y="405587"/>
                  </a:lnTo>
                  <a:lnTo>
                    <a:pt x="670953" y="453847"/>
                  </a:lnTo>
                  <a:lnTo>
                    <a:pt x="599846" y="453847"/>
                  </a:lnTo>
                  <a:lnTo>
                    <a:pt x="599846" y="405587"/>
                  </a:lnTo>
                  <a:lnTo>
                    <a:pt x="670953" y="405587"/>
                  </a:lnTo>
                  <a:lnTo>
                    <a:pt x="670953" y="403047"/>
                  </a:lnTo>
                  <a:lnTo>
                    <a:pt x="634034" y="403047"/>
                  </a:lnTo>
                  <a:lnTo>
                    <a:pt x="634034" y="354787"/>
                  </a:lnTo>
                  <a:lnTo>
                    <a:pt x="706208" y="354787"/>
                  </a:lnTo>
                  <a:lnTo>
                    <a:pt x="706208" y="353517"/>
                  </a:lnTo>
                  <a:lnTo>
                    <a:pt x="672947" y="353517"/>
                  </a:lnTo>
                  <a:lnTo>
                    <a:pt x="672947" y="303987"/>
                  </a:lnTo>
                  <a:lnTo>
                    <a:pt x="745134" y="303987"/>
                  </a:lnTo>
                  <a:lnTo>
                    <a:pt x="745134" y="302717"/>
                  </a:lnTo>
                  <a:lnTo>
                    <a:pt x="708240" y="302717"/>
                  </a:lnTo>
                  <a:lnTo>
                    <a:pt x="708240" y="254457"/>
                  </a:lnTo>
                  <a:lnTo>
                    <a:pt x="746683" y="254457"/>
                  </a:lnTo>
                  <a:lnTo>
                    <a:pt x="746798" y="254000"/>
                  </a:lnTo>
                  <a:lnTo>
                    <a:pt x="780516" y="254000"/>
                  </a:lnTo>
                  <a:lnTo>
                    <a:pt x="780516" y="252730"/>
                  </a:lnTo>
                  <a:lnTo>
                    <a:pt x="747153" y="252730"/>
                  </a:lnTo>
                  <a:lnTo>
                    <a:pt x="747153" y="203200"/>
                  </a:lnTo>
                  <a:lnTo>
                    <a:pt x="819340" y="203200"/>
                  </a:lnTo>
                  <a:lnTo>
                    <a:pt x="819340" y="201930"/>
                  </a:lnTo>
                  <a:lnTo>
                    <a:pt x="746582" y="201930"/>
                  </a:lnTo>
                  <a:lnTo>
                    <a:pt x="746404" y="201117"/>
                  </a:lnTo>
                  <a:lnTo>
                    <a:pt x="745134" y="201117"/>
                  </a:lnTo>
                  <a:lnTo>
                    <a:pt x="745134" y="203657"/>
                  </a:lnTo>
                  <a:lnTo>
                    <a:pt x="745134" y="251917"/>
                  </a:lnTo>
                  <a:lnTo>
                    <a:pt x="706208" y="251917"/>
                  </a:lnTo>
                  <a:lnTo>
                    <a:pt x="706208" y="254457"/>
                  </a:lnTo>
                  <a:lnTo>
                    <a:pt x="706208" y="302717"/>
                  </a:lnTo>
                  <a:lnTo>
                    <a:pt x="670953" y="302717"/>
                  </a:lnTo>
                  <a:lnTo>
                    <a:pt x="670953" y="303987"/>
                  </a:lnTo>
                  <a:lnTo>
                    <a:pt x="670953" y="353517"/>
                  </a:lnTo>
                  <a:lnTo>
                    <a:pt x="632104" y="353517"/>
                  </a:lnTo>
                  <a:lnTo>
                    <a:pt x="632104" y="354787"/>
                  </a:lnTo>
                  <a:lnTo>
                    <a:pt x="632104" y="403047"/>
                  </a:lnTo>
                  <a:lnTo>
                    <a:pt x="597839" y="403047"/>
                  </a:lnTo>
                  <a:lnTo>
                    <a:pt x="597839" y="405587"/>
                  </a:lnTo>
                  <a:lnTo>
                    <a:pt x="597839" y="453847"/>
                  </a:lnTo>
                  <a:lnTo>
                    <a:pt x="525640" y="453847"/>
                  </a:lnTo>
                  <a:lnTo>
                    <a:pt x="525640" y="405587"/>
                  </a:lnTo>
                  <a:lnTo>
                    <a:pt x="597839" y="405587"/>
                  </a:lnTo>
                  <a:lnTo>
                    <a:pt x="597839" y="403047"/>
                  </a:lnTo>
                  <a:lnTo>
                    <a:pt x="560895" y="403047"/>
                  </a:lnTo>
                  <a:lnTo>
                    <a:pt x="560933" y="402717"/>
                  </a:lnTo>
                  <a:lnTo>
                    <a:pt x="560933" y="354330"/>
                  </a:lnTo>
                  <a:lnTo>
                    <a:pt x="597966" y="354330"/>
                  </a:lnTo>
                  <a:lnTo>
                    <a:pt x="597966" y="354787"/>
                  </a:lnTo>
                  <a:lnTo>
                    <a:pt x="632104" y="354787"/>
                  </a:lnTo>
                  <a:lnTo>
                    <a:pt x="632104" y="353517"/>
                  </a:lnTo>
                  <a:lnTo>
                    <a:pt x="599846" y="353517"/>
                  </a:lnTo>
                  <a:lnTo>
                    <a:pt x="599846" y="303987"/>
                  </a:lnTo>
                  <a:lnTo>
                    <a:pt x="670953" y="303987"/>
                  </a:lnTo>
                  <a:lnTo>
                    <a:pt x="670953" y="302717"/>
                  </a:lnTo>
                  <a:lnTo>
                    <a:pt x="634034" y="302717"/>
                  </a:lnTo>
                  <a:lnTo>
                    <a:pt x="634034" y="254457"/>
                  </a:lnTo>
                  <a:lnTo>
                    <a:pt x="706208" y="254457"/>
                  </a:lnTo>
                  <a:lnTo>
                    <a:pt x="706208" y="251917"/>
                  </a:lnTo>
                  <a:lnTo>
                    <a:pt x="672947" y="251917"/>
                  </a:lnTo>
                  <a:lnTo>
                    <a:pt x="672947" y="203657"/>
                  </a:lnTo>
                  <a:lnTo>
                    <a:pt x="745134" y="203657"/>
                  </a:lnTo>
                  <a:lnTo>
                    <a:pt x="745134" y="201117"/>
                  </a:lnTo>
                  <a:lnTo>
                    <a:pt x="670953" y="201117"/>
                  </a:lnTo>
                  <a:lnTo>
                    <a:pt x="670953" y="203657"/>
                  </a:lnTo>
                  <a:lnTo>
                    <a:pt x="670953" y="251917"/>
                  </a:lnTo>
                  <a:lnTo>
                    <a:pt x="632104" y="251917"/>
                  </a:lnTo>
                  <a:lnTo>
                    <a:pt x="632104" y="254457"/>
                  </a:lnTo>
                  <a:lnTo>
                    <a:pt x="632104" y="302717"/>
                  </a:lnTo>
                  <a:lnTo>
                    <a:pt x="599744" y="302717"/>
                  </a:lnTo>
                  <a:lnTo>
                    <a:pt x="599744" y="302387"/>
                  </a:lnTo>
                  <a:lnTo>
                    <a:pt x="599363" y="302018"/>
                  </a:lnTo>
                  <a:lnTo>
                    <a:pt x="599109" y="301891"/>
                  </a:lnTo>
                  <a:lnTo>
                    <a:pt x="597839" y="301891"/>
                  </a:lnTo>
                  <a:lnTo>
                    <a:pt x="597839" y="303923"/>
                  </a:lnTo>
                  <a:lnTo>
                    <a:pt x="597839" y="352310"/>
                  </a:lnTo>
                  <a:lnTo>
                    <a:pt x="558914" y="352310"/>
                  </a:lnTo>
                  <a:lnTo>
                    <a:pt x="558914" y="354330"/>
                  </a:lnTo>
                  <a:lnTo>
                    <a:pt x="558914" y="402717"/>
                  </a:lnTo>
                  <a:lnTo>
                    <a:pt x="523633" y="402717"/>
                  </a:lnTo>
                  <a:lnTo>
                    <a:pt x="523633" y="405587"/>
                  </a:lnTo>
                  <a:lnTo>
                    <a:pt x="523633" y="453847"/>
                  </a:lnTo>
                  <a:lnTo>
                    <a:pt x="451459" y="453847"/>
                  </a:lnTo>
                  <a:lnTo>
                    <a:pt x="451459" y="405587"/>
                  </a:lnTo>
                  <a:lnTo>
                    <a:pt x="523633" y="405587"/>
                  </a:lnTo>
                  <a:lnTo>
                    <a:pt x="523633" y="402717"/>
                  </a:lnTo>
                  <a:lnTo>
                    <a:pt x="486727" y="402717"/>
                  </a:lnTo>
                  <a:lnTo>
                    <a:pt x="486727" y="354330"/>
                  </a:lnTo>
                  <a:lnTo>
                    <a:pt x="558914" y="354330"/>
                  </a:lnTo>
                  <a:lnTo>
                    <a:pt x="558914" y="352310"/>
                  </a:lnTo>
                  <a:lnTo>
                    <a:pt x="525640" y="352310"/>
                  </a:lnTo>
                  <a:lnTo>
                    <a:pt x="525640" y="303923"/>
                  </a:lnTo>
                  <a:lnTo>
                    <a:pt x="597839" y="303923"/>
                  </a:lnTo>
                  <a:lnTo>
                    <a:pt x="597839" y="301891"/>
                  </a:lnTo>
                  <a:lnTo>
                    <a:pt x="560933" y="301891"/>
                  </a:lnTo>
                  <a:lnTo>
                    <a:pt x="560933" y="253517"/>
                  </a:lnTo>
                  <a:lnTo>
                    <a:pt x="598055" y="253517"/>
                  </a:lnTo>
                  <a:lnTo>
                    <a:pt x="598322" y="254457"/>
                  </a:lnTo>
                  <a:lnTo>
                    <a:pt x="632104" y="254457"/>
                  </a:lnTo>
                  <a:lnTo>
                    <a:pt x="632104" y="251917"/>
                  </a:lnTo>
                  <a:lnTo>
                    <a:pt x="599846" y="251917"/>
                  </a:lnTo>
                  <a:lnTo>
                    <a:pt x="599846" y="251510"/>
                  </a:lnTo>
                  <a:lnTo>
                    <a:pt x="599846" y="203657"/>
                  </a:lnTo>
                  <a:lnTo>
                    <a:pt x="670953" y="203657"/>
                  </a:lnTo>
                  <a:lnTo>
                    <a:pt x="670953" y="201117"/>
                  </a:lnTo>
                  <a:lnTo>
                    <a:pt x="633577" y="201117"/>
                  </a:lnTo>
                  <a:lnTo>
                    <a:pt x="597839" y="201104"/>
                  </a:lnTo>
                  <a:lnTo>
                    <a:pt x="597839" y="203123"/>
                  </a:lnTo>
                  <a:lnTo>
                    <a:pt x="597839" y="251510"/>
                  </a:lnTo>
                  <a:lnTo>
                    <a:pt x="558914" y="251510"/>
                  </a:lnTo>
                  <a:lnTo>
                    <a:pt x="558914" y="253517"/>
                  </a:lnTo>
                  <a:lnTo>
                    <a:pt x="558914" y="301891"/>
                  </a:lnTo>
                  <a:lnTo>
                    <a:pt x="523633" y="301891"/>
                  </a:lnTo>
                  <a:lnTo>
                    <a:pt x="523633" y="303923"/>
                  </a:lnTo>
                  <a:lnTo>
                    <a:pt x="523633" y="352310"/>
                  </a:lnTo>
                  <a:lnTo>
                    <a:pt x="484695" y="352310"/>
                  </a:lnTo>
                  <a:lnTo>
                    <a:pt x="484695" y="354330"/>
                  </a:lnTo>
                  <a:lnTo>
                    <a:pt x="484695" y="402717"/>
                  </a:lnTo>
                  <a:lnTo>
                    <a:pt x="449440" y="402717"/>
                  </a:lnTo>
                  <a:lnTo>
                    <a:pt x="449440" y="405587"/>
                  </a:lnTo>
                  <a:lnTo>
                    <a:pt x="449440" y="453847"/>
                  </a:lnTo>
                  <a:lnTo>
                    <a:pt x="377253" y="453847"/>
                  </a:lnTo>
                  <a:lnTo>
                    <a:pt x="377253" y="405587"/>
                  </a:lnTo>
                  <a:lnTo>
                    <a:pt x="449440" y="405587"/>
                  </a:lnTo>
                  <a:lnTo>
                    <a:pt x="449440" y="402717"/>
                  </a:lnTo>
                  <a:lnTo>
                    <a:pt x="412546" y="402717"/>
                  </a:lnTo>
                  <a:lnTo>
                    <a:pt x="412546" y="354330"/>
                  </a:lnTo>
                  <a:lnTo>
                    <a:pt x="484695" y="354330"/>
                  </a:lnTo>
                  <a:lnTo>
                    <a:pt x="484695" y="352310"/>
                  </a:lnTo>
                  <a:lnTo>
                    <a:pt x="451459" y="352310"/>
                  </a:lnTo>
                  <a:lnTo>
                    <a:pt x="451459" y="303923"/>
                  </a:lnTo>
                  <a:lnTo>
                    <a:pt x="523633" y="303923"/>
                  </a:lnTo>
                  <a:lnTo>
                    <a:pt x="523633" y="301891"/>
                  </a:lnTo>
                  <a:lnTo>
                    <a:pt x="486727" y="301891"/>
                  </a:lnTo>
                  <a:lnTo>
                    <a:pt x="486727" y="253517"/>
                  </a:lnTo>
                  <a:lnTo>
                    <a:pt x="558914" y="253517"/>
                  </a:lnTo>
                  <a:lnTo>
                    <a:pt x="558914" y="251510"/>
                  </a:lnTo>
                  <a:lnTo>
                    <a:pt x="525640" y="251510"/>
                  </a:lnTo>
                  <a:lnTo>
                    <a:pt x="525640" y="203123"/>
                  </a:lnTo>
                  <a:lnTo>
                    <a:pt x="597839" y="203123"/>
                  </a:lnTo>
                  <a:lnTo>
                    <a:pt x="597839" y="201104"/>
                  </a:lnTo>
                  <a:lnTo>
                    <a:pt x="523633" y="201104"/>
                  </a:lnTo>
                  <a:lnTo>
                    <a:pt x="523633" y="203123"/>
                  </a:lnTo>
                  <a:lnTo>
                    <a:pt x="523633" y="251510"/>
                  </a:lnTo>
                  <a:lnTo>
                    <a:pt x="484695" y="251510"/>
                  </a:lnTo>
                  <a:lnTo>
                    <a:pt x="484695" y="253517"/>
                  </a:lnTo>
                  <a:lnTo>
                    <a:pt x="484695" y="301891"/>
                  </a:lnTo>
                  <a:lnTo>
                    <a:pt x="449440" y="301891"/>
                  </a:lnTo>
                  <a:lnTo>
                    <a:pt x="449440" y="303923"/>
                  </a:lnTo>
                  <a:lnTo>
                    <a:pt x="449440" y="352310"/>
                  </a:lnTo>
                  <a:lnTo>
                    <a:pt x="410514" y="352310"/>
                  </a:lnTo>
                  <a:lnTo>
                    <a:pt x="410514" y="354330"/>
                  </a:lnTo>
                  <a:lnTo>
                    <a:pt x="410514" y="402717"/>
                  </a:lnTo>
                  <a:lnTo>
                    <a:pt x="375221" y="402717"/>
                  </a:lnTo>
                  <a:lnTo>
                    <a:pt x="375221" y="405587"/>
                  </a:lnTo>
                  <a:lnTo>
                    <a:pt x="375221" y="453847"/>
                  </a:lnTo>
                  <a:lnTo>
                    <a:pt x="303072" y="453847"/>
                  </a:lnTo>
                  <a:lnTo>
                    <a:pt x="303072" y="405587"/>
                  </a:lnTo>
                  <a:lnTo>
                    <a:pt x="375221" y="405587"/>
                  </a:lnTo>
                  <a:lnTo>
                    <a:pt x="375221" y="402717"/>
                  </a:lnTo>
                  <a:lnTo>
                    <a:pt x="338340" y="402717"/>
                  </a:lnTo>
                  <a:lnTo>
                    <a:pt x="338340" y="354330"/>
                  </a:lnTo>
                  <a:lnTo>
                    <a:pt x="410514" y="354330"/>
                  </a:lnTo>
                  <a:lnTo>
                    <a:pt x="410514" y="352310"/>
                  </a:lnTo>
                  <a:lnTo>
                    <a:pt x="377253" y="352310"/>
                  </a:lnTo>
                  <a:lnTo>
                    <a:pt x="377253" y="303923"/>
                  </a:lnTo>
                  <a:lnTo>
                    <a:pt x="449440" y="303923"/>
                  </a:lnTo>
                  <a:lnTo>
                    <a:pt x="449440" y="301891"/>
                  </a:lnTo>
                  <a:lnTo>
                    <a:pt x="412521" y="301891"/>
                  </a:lnTo>
                  <a:lnTo>
                    <a:pt x="412521" y="253517"/>
                  </a:lnTo>
                  <a:lnTo>
                    <a:pt x="484695" y="253517"/>
                  </a:lnTo>
                  <a:lnTo>
                    <a:pt x="484695" y="251510"/>
                  </a:lnTo>
                  <a:lnTo>
                    <a:pt x="451459" y="251510"/>
                  </a:lnTo>
                  <a:lnTo>
                    <a:pt x="451459" y="203123"/>
                  </a:lnTo>
                  <a:lnTo>
                    <a:pt x="523633" y="203123"/>
                  </a:lnTo>
                  <a:lnTo>
                    <a:pt x="523633" y="201104"/>
                  </a:lnTo>
                  <a:lnTo>
                    <a:pt x="449440" y="201104"/>
                  </a:lnTo>
                  <a:lnTo>
                    <a:pt x="449440" y="203123"/>
                  </a:lnTo>
                  <a:lnTo>
                    <a:pt x="449440" y="251510"/>
                  </a:lnTo>
                  <a:lnTo>
                    <a:pt x="410603" y="251510"/>
                  </a:lnTo>
                  <a:lnTo>
                    <a:pt x="410603" y="253517"/>
                  </a:lnTo>
                  <a:lnTo>
                    <a:pt x="410603" y="301891"/>
                  </a:lnTo>
                  <a:lnTo>
                    <a:pt x="375221" y="301891"/>
                  </a:lnTo>
                  <a:lnTo>
                    <a:pt x="375221" y="303923"/>
                  </a:lnTo>
                  <a:lnTo>
                    <a:pt x="375221" y="352310"/>
                  </a:lnTo>
                  <a:lnTo>
                    <a:pt x="336308" y="352310"/>
                  </a:lnTo>
                  <a:lnTo>
                    <a:pt x="336308" y="354330"/>
                  </a:lnTo>
                  <a:lnTo>
                    <a:pt x="336308" y="402717"/>
                  </a:lnTo>
                  <a:lnTo>
                    <a:pt x="301040" y="402717"/>
                  </a:lnTo>
                  <a:lnTo>
                    <a:pt x="301040" y="405587"/>
                  </a:lnTo>
                  <a:lnTo>
                    <a:pt x="301040" y="453847"/>
                  </a:lnTo>
                  <a:lnTo>
                    <a:pt x="228866" y="453847"/>
                  </a:lnTo>
                  <a:lnTo>
                    <a:pt x="228866" y="405587"/>
                  </a:lnTo>
                  <a:lnTo>
                    <a:pt x="301040" y="405587"/>
                  </a:lnTo>
                  <a:lnTo>
                    <a:pt x="301040" y="402717"/>
                  </a:lnTo>
                  <a:lnTo>
                    <a:pt x="264121" y="402717"/>
                  </a:lnTo>
                  <a:lnTo>
                    <a:pt x="264121" y="354330"/>
                  </a:lnTo>
                  <a:lnTo>
                    <a:pt x="336308" y="354330"/>
                  </a:lnTo>
                  <a:lnTo>
                    <a:pt x="336308" y="352310"/>
                  </a:lnTo>
                  <a:lnTo>
                    <a:pt x="303072" y="352310"/>
                  </a:lnTo>
                  <a:lnTo>
                    <a:pt x="303072" y="303923"/>
                  </a:lnTo>
                  <a:lnTo>
                    <a:pt x="375221" y="303923"/>
                  </a:lnTo>
                  <a:lnTo>
                    <a:pt x="375221" y="301891"/>
                  </a:lnTo>
                  <a:lnTo>
                    <a:pt x="338340" y="301891"/>
                  </a:lnTo>
                  <a:lnTo>
                    <a:pt x="338340" y="253517"/>
                  </a:lnTo>
                  <a:lnTo>
                    <a:pt x="410603" y="253517"/>
                  </a:lnTo>
                  <a:lnTo>
                    <a:pt x="410603" y="251510"/>
                  </a:lnTo>
                  <a:lnTo>
                    <a:pt x="377253" y="251510"/>
                  </a:lnTo>
                  <a:lnTo>
                    <a:pt x="377253" y="203123"/>
                  </a:lnTo>
                  <a:lnTo>
                    <a:pt x="449440" y="203123"/>
                  </a:lnTo>
                  <a:lnTo>
                    <a:pt x="449440" y="201104"/>
                  </a:lnTo>
                  <a:lnTo>
                    <a:pt x="375221" y="201104"/>
                  </a:lnTo>
                  <a:lnTo>
                    <a:pt x="375221" y="203123"/>
                  </a:lnTo>
                  <a:lnTo>
                    <a:pt x="375221" y="251510"/>
                  </a:lnTo>
                  <a:lnTo>
                    <a:pt x="336308" y="251510"/>
                  </a:lnTo>
                  <a:lnTo>
                    <a:pt x="336308" y="253517"/>
                  </a:lnTo>
                  <a:lnTo>
                    <a:pt x="336308" y="301891"/>
                  </a:lnTo>
                  <a:lnTo>
                    <a:pt x="301040" y="301891"/>
                  </a:lnTo>
                  <a:lnTo>
                    <a:pt x="301040" y="303923"/>
                  </a:lnTo>
                  <a:lnTo>
                    <a:pt x="301040" y="352310"/>
                  </a:lnTo>
                  <a:lnTo>
                    <a:pt x="262089" y="352310"/>
                  </a:lnTo>
                  <a:lnTo>
                    <a:pt x="262089" y="354330"/>
                  </a:lnTo>
                  <a:lnTo>
                    <a:pt x="262089" y="402717"/>
                  </a:lnTo>
                  <a:lnTo>
                    <a:pt x="226834" y="402717"/>
                  </a:lnTo>
                  <a:lnTo>
                    <a:pt x="226834" y="405587"/>
                  </a:lnTo>
                  <a:lnTo>
                    <a:pt x="226834" y="453847"/>
                  </a:lnTo>
                  <a:lnTo>
                    <a:pt x="154647" y="453847"/>
                  </a:lnTo>
                  <a:lnTo>
                    <a:pt x="154647" y="405587"/>
                  </a:lnTo>
                  <a:lnTo>
                    <a:pt x="226834" y="405587"/>
                  </a:lnTo>
                  <a:lnTo>
                    <a:pt x="226834" y="402717"/>
                  </a:lnTo>
                  <a:lnTo>
                    <a:pt x="189928" y="402717"/>
                  </a:lnTo>
                  <a:lnTo>
                    <a:pt x="189928" y="354330"/>
                  </a:lnTo>
                  <a:lnTo>
                    <a:pt x="262089" y="354330"/>
                  </a:lnTo>
                  <a:lnTo>
                    <a:pt x="262089" y="352310"/>
                  </a:lnTo>
                  <a:lnTo>
                    <a:pt x="228866" y="352310"/>
                  </a:lnTo>
                  <a:lnTo>
                    <a:pt x="228866" y="303923"/>
                  </a:lnTo>
                  <a:lnTo>
                    <a:pt x="301040" y="303923"/>
                  </a:lnTo>
                  <a:lnTo>
                    <a:pt x="301040" y="301891"/>
                  </a:lnTo>
                  <a:lnTo>
                    <a:pt x="264121" y="301891"/>
                  </a:lnTo>
                  <a:lnTo>
                    <a:pt x="264121" y="253517"/>
                  </a:lnTo>
                  <a:lnTo>
                    <a:pt x="336308" y="253517"/>
                  </a:lnTo>
                  <a:lnTo>
                    <a:pt x="336308" y="251510"/>
                  </a:lnTo>
                  <a:lnTo>
                    <a:pt x="303072" y="251510"/>
                  </a:lnTo>
                  <a:lnTo>
                    <a:pt x="303072" y="203123"/>
                  </a:lnTo>
                  <a:lnTo>
                    <a:pt x="375221" y="203123"/>
                  </a:lnTo>
                  <a:lnTo>
                    <a:pt x="375221" y="201104"/>
                  </a:lnTo>
                  <a:lnTo>
                    <a:pt x="301040" y="201104"/>
                  </a:lnTo>
                  <a:lnTo>
                    <a:pt x="301040" y="203123"/>
                  </a:lnTo>
                  <a:lnTo>
                    <a:pt x="301040" y="251510"/>
                  </a:lnTo>
                  <a:lnTo>
                    <a:pt x="262089" y="251510"/>
                  </a:lnTo>
                  <a:lnTo>
                    <a:pt x="262089" y="253517"/>
                  </a:lnTo>
                  <a:lnTo>
                    <a:pt x="262089" y="301891"/>
                  </a:lnTo>
                  <a:lnTo>
                    <a:pt x="226834" y="301891"/>
                  </a:lnTo>
                  <a:lnTo>
                    <a:pt x="226834" y="303923"/>
                  </a:lnTo>
                  <a:lnTo>
                    <a:pt x="226834" y="352310"/>
                  </a:lnTo>
                  <a:lnTo>
                    <a:pt x="187921" y="352310"/>
                  </a:lnTo>
                  <a:lnTo>
                    <a:pt x="187921" y="354330"/>
                  </a:lnTo>
                  <a:lnTo>
                    <a:pt x="187921" y="402717"/>
                  </a:lnTo>
                  <a:lnTo>
                    <a:pt x="152615" y="402717"/>
                  </a:lnTo>
                  <a:lnTo>
                    <a:pt x="152615" y="405587"/>
                  </a:lnTo>
                  <a:lnTo>
                    <a:pt x="152615" y="453847"/>
                  </a:lnTo>
                  <a:lnTo>
                    <a:pt x="80441" y="453847"/>
                  </a:lnTo>
                  <a:lnTo>
                    <a:pt x="80441" y="405587"/>
                  </a:lnTo>
                  <a:lnTo>
                    <a:pt x="152615" y="405587"/>
                  </a:lnTo>
                  <a:lnTo>
                    <a:pt x="152615" y="402717"/>
                  </a:lnTo>
                  <a:lnTo>
                    <a:pt x="115722" y="402717"/>
                  </a:lnTo>
                  <a:lnTo>
                    <a:pt x="115722" y="354330"/>
                  </a:lnTo>
                  <a:lnTo>
                    <a:pt x="187921" y="354330"/>
                  </a:lnTo>
                  <a:lnTo>
                    <a:pt x="187921" y="352310"/>
                  </a:lnTo>
                  <a:lnTo>
                    <a:pt x="154647" y="352310"/>
                  </a:lnTo>
                  <a:lnTo>
                    <a:pt x="154647" y="303923"/>
                  </a:lnTo>
                  <a:lnTo>
                    <a:pt x="226834" y="303923"/>
                  </a:lnTo>
                  <a:lnTo>
                    <a:pt x="226834" y="301891"/>
                  </a:lnTo>
                  <a:lnTo>
                    <a:pt x="189915" y="301891"/>
                  </a:lnTo>
                  <a:lnTo>
                    <a:pt x="189915" y="253517"/>
                  </a:lnTo>
                  <a:lnTo>
                    <a:pt x="262089" y="253517"/>
                  </a:lnTo>
                  <a:lnTo>
                    <a:pt x="262089" y="251510"/>
                  </a:lnTo>
                  <a:lnTo>
                    <a:pt x="228866" y="251510"/>
                  </a:lnTo>
                  <a:lnTo>
                    <a:pt x="228866" y="203123"/>
                  </a:lnTo>
                  <a:lnTo>
                    <a:pt x="301040" y="203123"/>
                  </a:lnTo>
                  <a:lnTo>
                    <a:pt x="301040" y="201104"/>
                  </a:lnTo>
                  <a:lnTo>
                    <a:pt x="226834" y="201104"/>
                  </a:lnTo>
                  <a:lnTo>
                    <a:pt x="226834" y="203123"/>
                  </a:lnTo>
                  <a:lnTo>
                    <a:pt x="226834" y="251510"/>
                  </a:lnTo>
                  <a:lnTo>
                    <a:pt x="188023" y="251510"/>
                  </a:lnTo>
                  <a:lnTo>
                    <a:pt x="188023" y="253517"/>
                  </a:lnTo>
                  <a:lnTo>
                    <a:pt x="188023" y="301891"/>
                  </a:lnTo>
                  <a:lnTo>
                    <a:pt x="152615" y="301891"/>
                  </a:lnTo>
                  <a:lnTo>
                    <a:pt x="152615" y="303923"/>
                  </a:lnTo>
                  <a:lnTo>
                    <a:pt x="152615" y="352310"/>
                  </a:lnTo>
                  <a:lnTo>
                    <a:pt x="113715" y="352310"/>
                  </a:lnTo>
                  <a:lnTo>
                    <a:pt x="113715" y="354330"/>
                  </a:lnTo>
                  <a:lnTo>
                    <a:pt x="113715" y="402717"/>
                  </a:lnTo>
                  <a:lnTo>
                    <a:pt x="78447" y="402717"/>
                  </a:lnTo>
                  <a:lnTo>
                    <a:pt x="78447" y="405587"/>
                  </a:lnTo>
                  <a:lnTo>
                    <a:pt x="78447" y="453847"/>
                  </a:lnTo>
                  <a:lnTo>
                    <a:pt x="7340" y="453847"/>
                  </a:lnTo>
                  <a:lnTo>
                    <a:pt x="7340" y="405587"/>
                  </a:lnTo>
                  <a:lnTo>
                    <a:pt x="78447" y="405587"/>
                  </a:lnTo>
                  <a:lnTo>
                    <a:pt x="78447" y="402717"/>
                  </a:lnTo>
                  <a:lnTo>
                    <a:pt x="41516" y="402717"/>
                  </a:lnTo>
                  <a:lnTo>
                    <a:pt x="41516" y="354330"/>
                  </a:lnTo>
                  <a:lnTo>
                    <a:pt x="113715" y="354330"/>
                  </a:lnTo>
                  <a:lnTo>
                    <a:pt x="113715" y="352310"/>
                  </a:lnTo>
                  <a:lnTo>
                    <a:pt x="80441" y="352310"/>
                  </a:lnTo>
                  <a:lnTo>
                    <a:pt x="80441" y="303923"/>
                  </a:lnTo>
                  <a:lnTo>
                    <a:pt x="152615" y="303923"/>
                  </a:lnTo>
                  <a:lnTo>
                    <a:pt x="152615" y="301891"/>
                  </a:lnTo>
                  <a:lnTo>
                    <a:pt x="115722" y="301891"/>
                  </a:lnTo>
                  <a:lnTo>
                    <a:pt x="115722" y="253517"/>
                  </a:lnTo>
                  <a:lnTo>
                    <a:pt x="188023" y="253517"/>
                  </a:lnTo>
                  <a:lnTo>
                    <a:pt x="188023" y="251510"/>
                  </a:lnTo>
                  <a:lnTo>
                    <a:pt x="154647" y="251510"/>
                  </a:lnTo>
                  <a:lnTo>
                    <a:pt x="154647" y="203123"/>
                  </a:lnTo>
                  <a:lnTo>
                    <a:pt x="226834" y="203123"/>
                  </a:lnTo>
                  <a:lnTo>
                    <a:pt x="226834" y="201104"/>
                  </a:lnTo>
                  <a:lnTo>
                    <a:pt x="152615" y="201104"/>
                  </a:lnTo>
                  <a:lnTo>
                    <a:pt x="152615" y="203123"/>
                  </a:lnTo>
                  <a:lnTo>
                    <a:pt x="152615" y="251510"/>
                  </a:lnTo>
                  <a:lnTo>
                    <a:pt x="113715" y="251510"/>
                  </a:lnTo>
                  <a:lnTo>
                    <a:pt x="113715" y="253517"/>
                  </a:lnTo>
                  <a:lnTo>
                    <a:pt x="113715" y="301891"/>
                  </a:lnTo>
                  <a:lnTo>
                    <a:pt x="78447" y="301891"/>
                  </a:lnTo>
                  <a:lnTo>
                    <a:pt x="78447" y="303923"/>
                  </a:lnTo>
                  <a:lnTo>
                    <a:pt x="78447" y="352310"/>
                  </a:lnTo>
                  <a:lnTo>
                    <a:pt x="39636" y="352310"/>
                  </a:lnTo>
                  <a:lnTo>
                    <a:pt x="39636" y="354304"/>
                  </a:lnTo>
                  <a:lnTo>
                    <a:pt x="39636" y="403047"/>
                  </a:lnTo>
                  <a:lnTo>
                    <a:pt x="7353" y="403047"/>
                  </a:lnTo>
                  <a:lnTo>
                    <a:pt x="7353" y="354304"/>
                  </a:lnTo>
                  <a:lnTo>
                    <a:pt x="39636" y="354304"/>
                  </a:lnTo>
                  <a:lnTo>
                    <a:pt x="39636" y="352310"/>
                  </a:lnTo>
                  <a:lnTo>
                    <a:pt x="7340" y="352310"/>
                  </a:lnTo>
                  <a:lnTo>
                    <a:pt x="7340" y="303923"/>
                  </a:lnTo>
                  <a:lnTo>
                    <a:pt x="78447" y="303923"/>
                  </a:lnTo>
                  <a:lnTo>
                    <a:pt x="78447" y="301891"/>
                  </a:lnTo>
                  <a:lnTo>
                    <a:pt x="41516" y="301891"/>
                  </a:lnTo>
                  <a:lnTo>
                    <a:pt x="41516" y="253517"/>
                  </a:lnTo>
                  <a:lnTo>
                    <a:pt x="113715" y="253517"/>
                  </a:lnTo>
                  <a:lnTo>
                    <a:pt x="113715" y="251510"/>
                  </a:lnTo>
                  <a:lnTo>
                    <a:pt x="80441" y="251510"/>
                  </a:lnTo>
                  <a:lnTo>
                    <a:pt x="80441" y="203123"/>
                  </a:lnTo>
                  <a:lnTo>
                    <a:pt x="152615" y="203123"/>
                  </a:lnTo>
                  <a:lnTo>
                    <a:pt x="152615" y="201104"/>
                  </a:lnTo>
                  <a:lnTo>
                    <a:pt x="78447" y="201104"/>
                  </a:lnTo>
                  <a:lnTo>
                    <a:pt x="78447" y="203123"/>
                  </a:lnTo>
                  <a:lnTo>
                    <a:pt x="78447" y="251510"/>
                  </a:lnTo>
                  <a:lnTo>
                    <a:pt x="7340" y="251510"/>
                  </a:lnTo>
                  <a:lnTo>
                    <a:pt x="7340" y="203123"/>
                  </a:lnTo>
                  <a:lnTo>
                    <a:pt x="78447" y="203123"/>
                  </a:lnTo>
                  <a:lnTo>
                    <a:pt x="78447" y="201104"/>
                  </a:lnTo>
                  <a:lnTo>
                    <a:pt x="7353" y="201104"/>
                  </a:lnTo>
                  <a:lnTo>
                    <a:pt x="7353" y="151155"/>
                  </a:lnTo>
                  <a:lnTo>
                    <a:pt x="6908" y="150698"/>
                  </a:lnTo>
                  <a:lnTo>
                    <a:pt x="5803" y="150698"/>
                  </a:lnTo>
                  <a:lnTo>
                    <a:pt x="5346" y="151155"/>
                  </a:lnTo>
                  <a:lnTo>
                    <a:pt x="5461" y="253047"/>
                  </a:lnTo>
                  <a:lnTo>
                    <a:pt x="5816" y="253415"/>
                  </a:lnTo>
                  <a:lnTo>
                    <a:pt x="6083" y="253517"/>
                  </a:lnTo>
                  <a:lnTo>
                    <a:pt x="39636" y="253517"/>
                  </a:lnTo>
                  <a:lnTo>
                    <a:pt x="39636" y="301917"/>
                  </a:lnTo>
                  <a:lnTo>
                    <a:pt x="6083" y="301917"/>
                  </a:lnTo>
                  <a:lnTo>
                    <a:pt x="5816" y="302018"/>
                  </a:lnTo>
                  <a:lnTo>
                    <a:pt x="5448" y="302387"/>
                  </a:lnTo>
                  <a:lnTo>
                    <a:pt x="5448" y="353517"/>
                  </a:lnTo>
                  <a:lnTo>
                    <a:pt x="5346" y="404317"/>
                  </a:lnTo>
                  <a:lnTo>
                    <a:pt x="5448" y="455117"/>
                  </a:lnTo>
                  <a:lnTo>
                    <a:pt x="1638185" y="455117"/>
                  </a:lnTo>
                  <a:lnTo>
                    <a:pt x="1638185" y="453847"/>
                  </a:lnTo>
                  <a:lnTo>
                    <a:pt x="1636445" y="453847"/>
                  </a:lnTo>
                  <a:lnTo>
                    <a:pt x="1636445" y="405587"/>
                  </a:lnTo>
                  <a:lnTo>
                    <a:pt x="1638185" y="405587"/>
                  </a:lnTo>
                  <a:lnTo>
                    <a:pt x="1638185" y="403047"/>
                  </a:lnTo>
                  <a:lnTo>
                    <a:pt x="1634413" y="403047"/>
                  </a:lnTo>
                  <a:lnTo>
                    <a:pt x="1634413" y="405587"/>
                  </a:lnTo>
                  <a:lnTo>
                    <a:pt x="1634413" y="453847"/>
                  </a:lnTo>
                  <a:lnTo>
                    <a:pt x="1562252" y="453847"/>
                  </a:lnTo>
                  <a:lnTo>
                    <a:pt x="1562252" y="405587"/>
                  </a:lnTo>
                  <a:lnTo>
                    <a:pt x="1634413" y="405587"/>
                  </a:lnTo>
                  <a:lnTo>
                    <a:pt x="1634413" y="403047"/>
                  </a:lnTo>
                  <a:lnTo>
                    <a:pt x="1597533" y="403047"/>
                  </a:lnTo>
                  <a:lnTo>
                    <a:pt x="1597533" y="354787"/>
                  </a:lnTo>
                  <a:lnTo>
                    <a:pt x="1638185" y="354787"/>
                  </a:lnTo>
                  <a:lnTo>
                    <a:pt x="1638185" y="353517"/>
                  </a:lnTo>
                  <a:lnTo>
                    <a:pt x="1636445" y="353517"/>
                  </a:lnTo>
                  <a:lnTo>
                    <a:pt x="1636445" y="303987"/>
                  </a:lnTo>
                  <a:lnTo>
                    <a:pt x="1638185" y="303987"/>
                  </a:lnTo>
                  <a:lnTo>
                    <a:pt x="1638185" y="302717"/>
                  </a:lnTo>
                  <a:lnTo>
                    <a:pt x="1634413" y="302717"/>
                  </a:lnTo>
                  <a:lnTo>
                    <a:pt x="1634413" y="303987"/>
                  </a:lnTo>
                  <a:lnTo>
                    <a:pt x="1634413" y="353517"/>
                  </a:lnTo>
                  <a:lnTo>
                    <a:pt x="1595501" y="353517"/>
                  </a:lnTo>
                  <a:lnTo>
                    <a:pt x="1595501" y="354787"/>
                  </a:lnTo>
                  <a:lnTo>
                    <a:pt x="1595501" y="403047"/>
                  </a:lnTo>
                  <a:lnTo>
                    <a:pt x="1560233" y="403047"/>
                  </a:lnTo>
                  <a:lnTo>
                    <a:pt x="1560233" y="405587"/>
                  </a:lnTo>
                  <a:lnTo>
                    <a:pt x="1560233" y="453847"/>
                  </a:lnTo>
                  <a:lnTo>
                    <a:pt x="1488059" y="453847"/>
                  </a:lnTo>
                  <a:lnTo>
                    <a:pt x="1488059" y="405587"/>
                  </a:lnTo>
                  <a:lnTo>
                    <a:pt x="1560233" y="405587"/>
                  </a:lnTo>
                  <a:lnTo>
                    <a:pt x="1560233" y="403047"/>
                  </a:lnTo>
                  <a:lnTo>
                    <a:pt x="1523326" y="403047"/>
                  </a:lnTo>
                  <a:lnTo>
                    <a:pt x="1523326" y="354787"/>
                  </a:lnTo>
                  <a:lnTo>
                    <a:pt x="1595501" y="354787"/>
                  </a:lnTo>
                  <a:lnTo>
                    <a:pt x="1595501" y="353517"/>
                  </a:lnTo>
                  <a:lnTo>
                    <a:pt x="1562252" y="353517"/>
                  </a:lnTo>
                  <a:lnTo>
                    <a:pt x="1562252" y="303987"/>
                  </a:lnTo>
                  <a:lnTo>
                    <a:pt x="1634413" y="303987"/>
                  </a:lnTo>
                  <a:lnTo>
                    <a:pt x="1634413" y="302717"/>
                  </a:lnTo>
                  <a:lnTo>
                    <a:pt x="1597533" y="302717"/>
                  </a:lnTo>
                  <a:lnTo>
                    <a:pt x="1597533" y="254457"/>
                  </a:lnTo>
                  <a:lnTo>
                    <a:pt x="1638185" y="254457"/>
                  </a:lnTo>
                  <a:lnTo>
                    <a:pt x="1638185" y="251917"/>
                  </a:lnTo>
                  <a:lnTo>
                    <a:pt x="1636445" y="251917"/>
                  </a:lnTo>
                  <a:lnTo>
                    <a:pt x="1636445" y="203657"/>
                  </a:lnTo>
                  <a:lnTo>
                    <a:pt x="1638185" y="203657"/>
                  </a:lnTo>
                  <a:lnTo>
                    <a:pt x="1638185" y="203200"/>
                  </a:lnTo>
                  <a:lnTo>
                    <a:pt x="1638185" y="201930"/>
                  </a:lnTo>
                  <a:lnTo>
                    <a:pt x="1638185" y="201117"/>
                  </a:lnTo>
                  <a:lnTo>
                    <a:pt x="1634413" y="201117"/>
                  </a:lnTo>
                  <a:lnTo>
                    <a:pt x="1634413" y="203657"/>
                  </a:lnTo>
                  <a:lnTo>
                    <a:pt x="1634413" y="251917"/>
                  </a:lnTo>
                  <a:lnTo>
                    <a:pt x="1595602" y="251917"/>
                  </a:lnTo>
                  <a:lnTo>
                    <a:pt x="1595602" y="254457"/>
                  </a:lnTo>
                  <a:lnTo>
                    <a:pt x="1595602" y="302717"/>
                  </a:lnTo>
                  <a:lnTo>
                    <a:pt x="1560233" y="302717"/>
                  </a:lnTo>
                  <a:lnTo>
                    <a:pt x="1560233" y="303987"/>
                  </a:lnTo>
                  <a:lnTo>
                    <a:pt x="1560233" y="353517"/>
                  </a:lnTo>
                  <a:lnTo>
                    <a:pt x="1521294" y="353517"/>
                  </a:lnTo>
                  <a:lnTo>
                    <a:pt x="1521294" y="354787"/>
                  </a:lnTo>
                  <a:lnTo>
                    <a:pt x="1521294" y="403047"/>
                  </a:lnTo>
                  <a:lnTo>
                    <a:pt x="1486027" y="403047"/>
                  </a:lnTo>
                  <a:lnTo>
                    <a:pt x="1486027" y="405587"/>
                  </a:lnTo>
                  <a:lnTo>
                    <a:pt x="1486027" y="453847"/>
                  </a:lnTo>
                  <a:lnTo>
                    <a:pt x="1413852" y="453847"/>
                  </a:lnTo>
                  <a:lnTo>
                    <a:pt x="1413852" y="405587"/>
                  </a:lnTo>
                  <a:lnTo>
                    <a:pt x="1486027" y="405587"/>
                  </a:lnTo>
                  <a:lnTo>
                    <a:pt x="1486027" y="403047"/>
                  </a:lnTo>
                  <a:lnTo>
                    <a:pt x="1449120" y="403047"/>
                  </a:lnTo>
                  <a:lnTo>
                    <a:pt x="1449120" y="354787"/>
                  </a:lnTo>
                  <a:lnTo>
                    <a:pt x="1521294" y="354787"/>
                  </a:lnTo>
                  <a:lnTo>
                    <a:pt x="1521294" y="353517"/>
                  </a:lnTo>
                  <a:lnTo>
                    <a:pt x="1488059" y="353517"/>
                  </a:lnTo>
                  <a:lnTo>
                    <a:pt x="1488059" y="303987"/>
                  </a:lnTo>
                  <a:lnTo>
                    <a:pt x="1560233" y="303987"/>
                  </a:lnTo>
                  <a:lnTo>
                    <a:pt x="1560233" y="302717"/>
                  </a:lnTo>
                  <a:lnTo>
                    <a:pt x="1523326" y="302717"/>
                  </a:lnTo>
                  <a:lnTo>
                    <a:pt x="1523326" y="254457"/>
                  </a:lnTo>
                  <a:lnTo>
                    <a:pt x="1595602" y="254457"/>
                  </a:lnTo>
                  <a:lnTo>
                    <a:pt x="1595602" y="251917"/>
                  </a:lnTo>
                  <a:lnTo>
                    <a:pt x="1562252" y="251917"/>
                  </a:lnTo>
                  <a:lnTo>
                    <a:pt x="1562252" y="203657"/>
                  </a:lnTo>
                  <a:lnTo>
                    <a:pt x="1634413" y="203657"/>
                  </a:lnTo>
                  <a:lnTo>
                    <a:pt x="1634413" y="201117"/>
                  </a:lnTo>
                  <a:lnTo>
                    <a:pt x="1597533" y="201117"/>
                  </a:lnTo>
                  <a:lnTo>
                    <a:pt x="1597533" y="153670"/>
                  </a:lnTo>
                  <a:lnTo>
                    <a:pt x="1638185" y="153670"/>
                  </a:lnTo>
                  <a:lnTo>
                    <a:pt x="1638185" y="151130"/>
                  </a:lnTo>
                  <a:lnTo>
                    <a:pt x="1636445" y="151130"/>
                  </a:lnTo>
                  <a:lnTo>
                    <a:pt x="1636445" y="102870"/>
                  </a:lnTo>
                  <a:lnTo>
                    <a:pt x="1638185" y="102870"/>
                  </a:lnTo>
                  <a:lnTo>
                    <a:pt x="1638185" y="100330"/>
                  </a:lnTo>
                  <a:lnTo>
                    <a:pt x="1634413" y="100330"/>
                  </a:lnTo>
                  <a:lnTo>
                    <a:pt x="1634413" y="102870"/>
                  </a:lnTo>
                  <a:lnTo>
                    <a:pt x="1634413" y="151130"/>
                  </a:lnTo>
                  <a:lnTo>
                    <a:pt x="1595488" y="151130"/>
                  </a:lnTo>
                  <a:lnTo>
                    <a:pt x="1595488" y="153670"/>
                  </a:lnTo>
                  <a:lnTo>
                    <a:pt x="1595488" y="201117"/>
                  </a:lnTo>
                  <a:lnTo>
                    <a:pt x="1560233" y="201117"/>
                  </a:lnTo>
                  <a:lnTo>
                    <a:pt x="1560233" y="203657"/>
                  </a:lnTo>
                  <a:lnTo>
                    <a:pt x="1560233" y="251917"/>
                  </a:lnTo>
                  <a:lnTo>
                    <a:pt x="1521294" y="251917"/>
                  </a:lnTo>
                  <a:lnTo>
                    <a:pt x="1521294" y="254457"/>
                  </a:lnTo>
                  <a:lnTo>
                    <a:pt x="1521294" y="302717"/>
                  </a:lnTo>
                  <a:lnTo>
                    <a:pt x="1486027" y="302717"/>
                  </a:lnTo>
                  <a:lnTo>
                    <a:pt x="1486027" y="303987"/>
                  </a:lnTo>
                  <a:lnTo>
                    <a:pt x="1486027" y="353517"/>
                  </a:lnTo>
                  <a:lnTo>
                    <a:pt x="1447126" y="353517"/>
                  </a:lnTo>
                  <a:lnTo>
                    <a:pt x="1447126" y="354787"/>
                  </a:lnTo>
                  <a:lnTo>
                    <a:pt x="1447126" y="403047"/>
                  </a:lnTo>
                  <a:lnTo>
                    <a:pt x="1411820" y="403047"/>
                  </a:lnTo>
                  <a:lnTo>
                    <a:pt x="1411820" y="405587"/>
                  </a:lnTo>
                  <a:lnTo>
                    <a:pt x="1411820" y="453847"/>
                  </a:lnTo>
                  <a:lnTo>
                    <a:pt x="1339646" y="453847"/>
                  </a:lnTo>
                  <a:lnTo>
                    <a:pt x="1339646" y="405587"/>
                  </a:lnTo>
                  <a:lnTo>
                    <a:pt x="1411820" y="405587"/>
                  </a:lnTo>
                  <a:lnTo>
                    <a:pt x="1411820" y="403047"/>
                  </a:lnTo>
                  <a:lnTo>
                    <a:pt x="1374914" y="403047"/>
                  </a:lnTo>
                  <a:lnTo>
                    <a:pt x="1374914" y="354787"/>
                  </a:lnTo>
                  <a:lnTo>
                    <a:pt x="1447126" y="354787"/>
                  </a:lnTo>
                  <a:lnTo>
                    <a:pt x="1447126" y="353517"/>
                  </a:lnTo>
                  <a:lnTo>
                    <a:pt x="1413852" y="353517"/>
                  </a:lnTo>
                  <a:lnTo>
                    <a:pt x="1413852" y="303987"/>
                  </a:lnTo>
                  <a:lnTo>
                    <a:pt x="1486027" y="303987"/>
                  </a:lnTo>
                  <a:lnTo>
                    <a:pt x="1486027" y="302717"/>
                  </a:lnTo>
                  <a:lnTo>
                    <a:pt x="1449120" y="302717"/>
                  </a:lnTo>
                  <a:lnTo>
                    <a:pt x="1449120" y="254457"/>
                  </a:lnTo>
                  <a:lnTo>
                    <a:pt x="1521294" y="254457"/>
                  </a:lnTo>
                  <a:lnTo>
                    <a:pt x="1521294" y="251917"/>
                  </a:lnTo>
                  <a:lnTo>
                    <a:pt x="1488059" y="251917"/>
                  </a:lnTo>
                  <a:lnTo>
                    <a:pt x="1488059" y="203657"/>
                  </a:lnTo>
                  <a:lnTo>
                    <a:pt x="1560233" y="203657"/>
                  </a:lnTo>
                  <a:lnTo>
                    <a:pt x="1560233" y="201117"/>
                  </a:lnTo>
                  <a:lnTo>
                    <a:pt x="1523326" y="201117"/>
                  </a:lnTo>
                  <a:lnTo>
                    <a:pt x="1523326" y="153670"/>
                  </a:lnTo>
                  <a:lnTo>
                    <a:pt x="1595488" y="153670"/>
                  </a:lnTo>
                  <a:lnTo>
                    <a:pt x="1595488" y="151130"/>
                  </a:lnTo>
                  <a:lnTo>
                    <a:pt x="1562252" y="151130"/>
                  </a:lnTo>
                  <a:lnTo>
                    <a:pt x="1562252" y="102870"/>
                  </a:lnTo>
                  <a:lnTo>
                    <a:pt x="1634413" y="102870"/>
                  </a:lnTo>
                  <a:lnTo>
                    <a:pt x="1634413" y="100330"/>
                  </a:lnTo>
                  <a:lnTo>
                    <a:pt x="1597533" y="100330"/>
                  </a:lnTo>
                  <a:lnTo>
                    <a:pt x="1597533" y="52070"/>
                  </a:lnTo>
                  <a:lnTo>
                    <a:pt x="1638185" y="52070"/>
                  </a:lnTo>
                  <a:lnTo>
                    <a:pt x="1638185" y="5080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9856150" y="5855111"/>
              <a:ext cx="1664335" cy="45085"/>
            </a:xfrm>
            <a:custGeom>
              <a:avLst/>
              <a:gdLst/>
              <a:ahLst/>
              <a:cxnLst/>
              <a:rect l="l" t="t" r="r" b="b"/>
              <a:pathLst>
                <a:path w="1664334" h="45085">
                  <a:moveTo>
                    <a:pt x="1663854" y="0"/>
                  </a:moveTo>
                  <a:lnTo>
                    <a:pt x="29108" y="253"/>
                  </a:lnTo>
                  <a:lnTo>
                    <a:pt x="0" y="22554"/>
                  </a:lnTo>
                  <a:lnTo>
                    <a:pt x="2860" y="31245"/>
                  </a:lnTo>
                  <a:lnTo>
                    <a:pt x="10053" y="38342"/>
                  </a:lnTo>
                  <a:lnTo>
                    <a:pt x="19497" y="43127"/>
                  </a:lnTo>
                  <a:lnTo>
                    <a:pt x="29108" y="44881"/>
                  </a:lnTo>
                  <a:lnTo>
                    <a:pt x="1663854" y="44627"/>
                  </a:lnTo>
                  <a:lnTo>
                    <a:pt x="166385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9856151" y="5855035"/>
              <a:ext cx="1664335" cy="23495"/>
            </a:xfrm>
            <a:custGeom>
              <a:avLst/>
              <a:gdLst/>
              <a:ahLst/>
              <a:cxnLst/>
              <a:rect l="l" t="t" r="r" b="b"/>
              <a:pathLst>
                <a:path w="1664334" h="23495">
                  <a:moveTo>
                    <a:pt x="1663853" y="0"/>
                  </a:moveTo>
                  <a:lnTo>
                    <a:pt x="1575790" y="0"/>
                  </a:lnTo>
                  <a:lnTo>
                    <a:pt x="1543558" y="329"/>
                  </a:lnTo>
                  <a:lnTo>
                    <a:pt x="29513" y="329"/>
                  </a:lnTo>
                  <a:lnTo>
                    <a:pt x="19845" y="2081"/>
                  </a:lnTo>
                  <a:lnTo>
                    <a:pt x="10260" y="6860"/>
                  </a:lnTo>
                  <a:lnTo>
                    <a:pt x="2924" y="13948"/>
                  </a:lnTo>
                  <a:lnTo>
                    <a:pt x="0" y="22631"/>
                  </a:lnTo>
                  <a:lnTo>
                    <a:pt x="38" y="22987"/>
                  </a:lnTo>
                  <a:lnTo>
                    <a:pt x="1543558" y="22987"/>
                  </a:lnTo>
                  <a:lnTo>
                    <a:pt x="1575790" y="22631"/>
                  </a:lnTo>
                  <a:lnTo>
                    <a:pt x="1663853" y="22631"/>
                  </a:lnTo>
                  <a:lnTo>
                    <a:pt x="16638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9907156" y="4541520"/>
              <a:ext cx="1612900" cy="861060"/>
            </a:xfrm>
            <a:custGeom>
              <a:avLst/>
              <a:gdLst/>
              <a:ahLst/>
              <a:cxnLst/>
              <a:rect l="l" t="t" r="r" b="b"/>
              <a:pathLst>
                <a:path w="1612900" h="861060">
                  <a:moveTo>
                    <a:pt x="1612849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1371" y="857250"/>
                  </a:lnTo>
                  <a:lnTo>
                    <a:pt x="1371" y="861060"/>
                  </a:lnTo>
                  <a:lnTo>
                    <a:pt x="1612849" y="861060"/>
                  </a:lnTo>
                  <a:lnTo>
                    <a:pt x="1612849" y="857250"/>
                  </a:lnTo>
                  <a:lnTo>
                    <a:pt x="1612849" y="0"/>
                  </a:lnTo>
                  <a:close/>
                </a:path>
              </a:pathLst>
            </a:custGeom>
            <a:solidFill>
              <a:srgbClr val="E1D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0713266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1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1" y="38227"/>
                  </a:lnTo>
                  <a:lnTo>
                    <a:pt x="104456" y="38227"/>
                  </a:lnTo>
                  <a:lnTo>
                    <a:pt x="107097" y="35584"/>
                  </a:lnTo>
                  <a:lnTo>
                    <a:pt x="107097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0701687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44" y="0"/>
                  </a:moveTo>
                  <a:lnTo>
                    <a:pt x="14477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14" y="689927"/>
                  </a:lnTo>
                  <a:lnTo>
                    <a:pt x="39293" y="689927"/>
                  </a:lnTo>
                  <a:lnTo>
                    <a:pt x="34378" y="685291"/>
                  </a:lnTo>
                  <a:lnTo>
                    <a:pt x="43980" y="4470"/>
                  </a:lnTo>
                  <a:lnTo>
                    <a:pt x="48844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0700309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35" y="685292"/>
                  </a:moveTo>
                  <a:lnTo>
                    <a:pt x="122034" y="4470"/>
                  </a:lnTo>
                  <a:lnTo>
                    <a:pt x="117132" y="0"/>
                  </a:lnTo>
                  <a:lnTo>
                    <a:pt x="50228" y="0"/>
                  </a:lnTo>
                  <a:lnTo>
                    <a:pt x="45364" y="4470"/>
                  </a:lnTo>
                  <a:lnTo>
                    <a:pt x="35763" y="685292"/>
                  </a:lnTo>
                  <a:lnTo>
                    <a:pt x="40665" y="689927"/>
                  </a:lnTo>
                  <a:lnTo>
                    <a:pt x="126695" y="689927"/>
                  </a:lnTo>
                  <a:lnTo>
                    <a:pt x="131635" y="685292"/>
                  </a:lnTo>
                  <a:close/>
                </a:path>
                <a:path w="133350" h="769620">
                  <a:moveTo>
                    <a:pt x="132994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94" y="769264"/>
                  </a:lnTo>
                  <a:lnTo>
                    <a:pt x="132994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0707916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792" y="2540"/>
                  </a:moveTo>
                  <a:lnTo>
                    <a:pt x="1041" y="2540"/>
                  </a:lnTo>
                  <a:lnTo>
                    <a:pt x="104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30" y="16484"/>
                  </a:lnTo>
                  <a:lnTo>
                    <a:pt x="116230" y="13970"/>
                  </a:lnTo>
                  <a:lnTo>
                    <a:pt x="117792" y="13970"/>
                  </a:lnTo>
                  <a:lnTo>
                    <a:pt x="117792" y="2540"/>
                  </a:lnTo>
                  <a:close/>
                </a:path>
                <a:path w="118109" h="16510">
                  <a:moveTo>
                    <a:pt x="117792" y="228"/>
                  </a:moveTo>
                  <a:lnTo>
                    <a:pt x="115443" y="2514"/>
                  </a:lnTo>
                  <a:lnTo>
                    <a:pt x="117792" y="2514"/>
                  </a:lnTo>
                  <a:lnTo>
                    <a:pt x="117792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0696664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03" y="58572"/>
                  </a:moveTo>
                  <a:lnTo>
                    <a:pt x="127812" y="55981"/>
                  </a:lnTo>
                  <a:lnTo>
                    <a:pt x="12471" y="55981"/>
                  </a:lnTo>
                  <a:lnTo>
                    <a:pt x="9880" y="58572"/>
                  </a:lnTo>
                  <a:lnTo>
                    <a:pt x="9880" y="65112"/>
                  </a:lnTo>
                  <a:lnTo>
                    <a:pt x="11239" y="66471"/>
                  </a:lnTo>
                  <a:lnTo>
                    <a:pt x="11252" y="73012"/>
                  </a:lnTo>
                  <a:lnTo>
                    <a:pt x="13614" y="75311"/>
                  </a:lnTo>
                  <a:lnTo>
                    <a:pt x="126695" y="75311"/>
                  </a:lnTo>
                  <a:lnTo>
                    <a:pt x="129044" y="73012"/>
                  </a:lnTo>
                  <a:lnTo>
                    <a:pt x="129044" y="66471"/>
                  </a:lnTo>
                  <a:lnTo>
                    <a:pt x="130403" y="65112"/>
                  </a:lnTo>
                  <a:lnTo>
                    <a:pt x="130403" y="58572"/>
                  </a:lnTo>
                  <a:close/>
                </a:path>
                <a:path w="140334" h="811529">
                  <a:moveTo>
                    <a:pt x="138188" y="798334"/>
                  </a:moveTo>
                  <a:lnTo>
                    <a:pt x="134607" y="794727"/>
                  </a:lnTo>
                  <a:lnTo>
                    <a:pt x="5702" y="794727"/>
                  </a:lnTo>
                  <a:lnTo>
                    <a:pt x="2108" y="798334"/>
                  </a:lnTo>
                  <a:lnTo>
                    <a:pt x="2108" y="807389"/>
                  </a:lnTo>
                  <a:lnTo>
                    <a:pt x="5702" y="810983"/>
                  </a:lnTo>
                  <a:lnTo>
                    <a:pt x="134607" y="810983"/>
                  </a:lnTo>
                  <a:lnTo>
                    <a:pt x="138188" y="807389"/>
                  </a:lnTo>
                  <a:lnTo>
                    <a:pt x="138188" y="798334"/>
                  </a:lnTo>
                  <a:close/>
                </a:path>
                <a:path w="140334" h="811529">
                  <a:moveTo>
                    <a:pt x="140309" y="2336"/>
                  </a:moveTo>
                  <a:lnTo>
                    <a:pt x="139103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887" y="23075"/>
                  </a:lnTo>
                  <a:lnTo>
                    <a:pt x="16662" y="23456"/>
                  </a:lnTo>
                  <a:lnTo>
                    <a:pt x="123647" y="23456"/>
                  </a:lnTo>
                  <a:lnTo>
                    <a:pt x="124409" y="23075"/>
                  </a:lnTo>
                  <a:lnTo>
                    <a:pt x="140309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0702617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4" y="0"/>
                  </a:moveTo>
                  <a:lnTo>
                    <a:pt x="4443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43" y="24942"/>
                  </a:lnTo>
                  <a:lnTo>
                    <a:pt x="123964" y="24942"/>
                  </a:lnTo>
                  <a:lnTo>
                    <a:pt x="128396" y="20497"/>
                  </a:lnTo>
                  <a:lnTo>
                    <a:pt x="128396" y="4443"/>
                  </a:lnTo>
                  <a:lnTo>
                    <a:pt x="123964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0698774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97" y="0"/>
                  </a:moveTo>
                  <a:lnTo>
                    <a:pt x="3592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2" y="16267"/>
                  </a:lnTo>
                  <a:lnTo>
                    <a:pt x="132497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97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0337109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68" y="0"/>
                  </a:moveTo>
                  <a:lnTo>
                    <a:pt x="2641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1" y="38227"/>
                  </a:lnTo>
                  <a:lnTo>
                    <a:pt x="104468" y="38227"/>
                  </a:lnTo>
                  <a:lnTo>
                    <a:pt x="107110" y="35584"/>
                  </a:lnTo>
                  <a:lnTo>
                    <a:pt x="107110" y="2640"/>
                  </a:lnTo>
                  <a:lnTo>
                    <a:pt x="104468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0325527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69" y="0"/>
                  </a:moveTo>
                  <a:lnTo>
                    <a:pt x="14490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27" y="689927"/>
                  </a:lnTo>
                  <a:lnTo>
                    <a:pt x="39306" y="689927"/>
                  </a:lnTo>
                  <a:lnTo>
                    <a:pt x="34378" y="685291"/>
                  </a:lnTo>
                  <a:lnTo>
                    <a:pt x="43980" y="4470"/>
                  </a:lnTo>
                  <a:lnTo>
                    <a:pt x="4886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0324173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10" y="685292"/>
                  </a:moveTo>
                  <a:lnTo>
                    <a:pt x="122021" y="4470"/>
                  </a:lnTo>
                  <a:lnTo>
                    <a:pt x="117132" y="0"/>
                  </a:lnTo>
                  <a:lnTo>
                    <a:pt x="50203" y="0"/>
                  </a:lnTo>
                  <a:lnTo>
                    <a:pt x="45339" y="4470"/>
                  </a:lnTo>
                  <a:lnTo>
                    <a:pt x="35725" y="685292"/>
                  </a:lnTo>
                  <a:lnTo>
                    <a:pt x="40640" y="689927"/>
                  </a:lnTo>
                  <a:lnTo>
                    <a:pt x="126695" y="689927"/>
                  </a:lnTo>
                  <a:lnTo>
                    <a:pt x="131610" y="685292"/>
                  </a:lnTo>
                  <a:close/>
                </a:path>
                <a:path w="133350" h="769620">
                  <a:moveTo>
                    <a:pt x="132969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69" y="769264"/>
                  </a:lnTo>
                  <a:lnTo>
                    <a:pt x="132969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0331755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805" y="2540"/>
                  </a:moveTo>
                  <a:lnTo>
                    <a:pt x="1054" y="2540"/>
                  </a:lnTo>
                  <a:lnTo>
                    <a:pt x="105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43" y="16484"/>
                  </a:lnTo>
                  <a:lnTo>
                    <a:pt x="116243" y="13970"/>
                  </a:lnTo>
                  <a:lnTo>
                    <a:pt x="117805" y="13970"/>
                  </a:lnTo>
                  <a:lnTo>
                    <a:pt x="117805" y="2540"/>
                  </a:lnTo>
                  <a:close/>
                </a:path>
                <a:path w="118109" h="16510">
                  <a:moveTo>
                    <a:pt x="117805" y="228"/>
                  </a:moveTo>
                  <a:lnTo>
                    <a:pt x="115443" y="2514"/>
                  </a:lnTo>
                  <a:lnTo>
                    <a:pt x="117805" y="2514"/>
                  </a:lnTo>
                  <a:lnTo>
                    <a:pt x="117805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0320503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29" y="58572"/>
                  </a:moveTo>
                  <a:lnTo>
                    <a:pt x="127838" y="55981"/>
                  </a:lnTo>
                  <a:lnTo>
                    <a:pt x="12496" y="55981"/>
                  </a:lnTo>
                  <a:lnTo>
                    <a:pt x="9893" y="58572"/>
                  </a:lnTo>
                  <a:lnTo>
                    <a:pt x="9893" y="65112"/>
                  </a:lnTo>
                  <a:lnTo>
                    <a:pt x="11252" y="66471"/>
                  </a:lnTo>
                  <a:lnTo>
                    <a:pt x="11252" y="73012"/>
                  </a:lnTo>
                  <a:lnTo>
                    <a:pt x="13627" y="75311"/>
                  </a:lnTo>
                  <a:lnTo>
                    <a:pt x="126695" y="75311"/>
                  </a:lnTo>
                  <a:lnTo>
                    <a:pt x="129057" y="73012"/>
                  </a:lnTo>
                  <a:lnTo>
                    <a:pt x="129070" y="66471"/>
                  </a:lnTo>
                  <a:lnTo>
                    <a:pt x="130429" y="65112"/>
                  </a:lnTo>
                  <a:lnTo>
                    <a:pt x="130429" y="58572"/>
                  </a:lnTo>
                  <a:close/>
                </a:path>
                <a:path w="140334" h="811529">
                  <a:moveTo>
                    <a:pt x="138201" y="798334"/>
                  </a:moveTo>
                  <a:lnTo>
                    <a:pt x="134607" y="794727"/>
                  </a:lnTo>
                  <a:lnTo>
                    <a:pt x="5715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15" y="810983"/>
                  </a:lnTo>
                  <a:lnTo>
                    <a:pt x="134607" y="810983"/>
                  </a:lnTo>
                  <a:lnTo>
                    <a:pt x="138201" y="807389"/>
                  </a:lnTo>
                  <a:lnTo>
                    <a:pt x="138201" y="798334"/>
                  </a:lnTo>
                  <a:close/>
                </a:path>
                <a:path w="140334" h="811529">
                  <a:moveTo>
                    <a:pt x="140322" y="2336"/>
                  </a:moveTo>
                  <a:lnTo>
                    <a:pt x="139115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75" y="23456"/>
                  </a:lnTo>
                  <a:lnTo>
                    <a:pt x="123647" y="23456"/>
                  </a:lnTo>
                  <a:lnTo>
                    <a:pt x="124421" y="23075"/>
                  </a:lnTo>
                  <a:lnTo>
                    <a:pt x="140322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0326447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5" y="0"/>
                  </a:moveTo>
                  <a:lnTo>
                    <a:pt x="4457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57" y="24942"/>
                  </a:lnTo>
                  <a:lnTo>
                    <a:pt x="123965" y="24942"/>
                  </a:lnTo>
                  <a:lnTo>
                    <a:pt x="128423" y="20497"/>
                  </a:lnTo>
                  <a:lnTo>
                    <a:pt x="128423" y="4443"/>
                  </a:lnTo>
                  <a:lnTo>
                    <a:pt x="12396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0322628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6" y="0"/>
                  </a:moveTo>
                  <a:lnTo>
                    <a:pt x="3594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4" y="16267"/>
                  </a:lnTo>
                  <a:lnTo>
                    <a:pt x="132486" y="16267"/>
                  </a:lnTo>
                  <a:lnTo>
                    <a:pt x="136080" y="12673"/>
                  </a:lnTo>
                  <a:lnTo>
                    <a:pt x="136080" y="3580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1089412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1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1" y="38227"/>
                  </a:lnTo>
                  <a:lnTo>
                    <a:pt x="104456" y="38227"/>
                  </a:lnTo>
                  <a:lnTo>
                    <a:pt x="107097" y="35584"/>
                  </a:lnTo>
                  <a:lnTo>
                    <a:pt x="107097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1077833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69" y="0"/>
                  </a:moveTo>
                  <a:lnTo>
                    <a:pt x="14490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27" y="689927"/>
                  </a:lnTo>
                  <a:lnTo>
                    <a:pt x="39306" y="689927"/>
                  </a:lnTo>
                  <a:lnTo>
                    <a:pt x="34378" y="685291"/>
                  </a:lnTo>
                  <a:lnTo>
                    <a:pt x="43980" y="4470"/>
                  </a:lnTo>
                  <a:lnTo>
                    <a:pt x="48869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1076470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10" y="685292"/>
                  </a:moveTo>
                  <a:lnTo>
                    <a:pt x="122008" y="4470"/>
                  </a:lnTo>
                  <a:lnTo>
                    <a:pt x="117132" y="0"/>
                  </a:lnTo>
                  <a:lnTo>
                    <a:pt x="50203" y="0"/>
                  </a:lnTo>
                  <a:lnTo>
                    <a:pt x="45339" y="4470"/>
                  </a:lnTo>
                  <a:lnTo>
                    <a:pt x="35725" y="685292"/>
                  </a:lnTo>
                  <a:lnTo>
                    <a:pt x="40652" y="689927"/>
                  </a:lnTo>
                  <a:lnTo>
                    <a:pt x="126682" y="689927"/>
                  </a:lnTo>
                  <a:lnTo>
                    <a:pt x="131610" y="685292"/>
                  </a:lnTo>
                  <a:close/>
                </a:path>
                <a:path w="133350" h="769620">
                  <a:moveTo>
                    <a:pt x="132969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69" y="769264"/>
                  </a:lnTo>
                  <a:lnTo>
                    <a:pt x="132969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1084065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792" y="2540"/>
                  </a:moveTo>
                  <a:lnTo>
                    <a:pt x="1041" y="2540"/>
                  </a:lnTo>
                  <a:lnTo>
                    <a:pt x="104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49" y="13970"/>
                  </a:lnTo>
                  <a:lnTo>
                    <a:pt x="1549" y="16484"/>
                  </a:lnTo>
                  <a:lnTo>
                    <a:pt x="116230" y="16484"/>
                  </a:lnTo>
                  <a:lnTo>
                    <a:pt x="116230" y="13970"/>
                  </a:lnTo>
                  <a:lnTo>
                    <a:pt x="117792" y="13970"/>
                  </a:lnTo>
                  <a:lnTo>
                    <a:pt x="117792" y="2540"/>
                  </a:lnTo>
                  <a:close/>
                </a:path>
                <a:path w="118109" h="16510">
                  <a:moveTo>
                    <a:pt x="117792" y="228"/>
                  </a:moveTo>
                  <a:lnTo>
                    <a:pt x="115443" y="2514"/>
                  </a:lnTo>
                  <a:lnTo>
                    <a:pt x="117792" y="2514"/>
                  </a:lnTo>
                  <a:lnTo>
                    <a:pt x="117792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1072800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16" y="58572"/>
                  </a:moveTo>
                  <a:lnTo>
                    <a:pt x="127825" y="55981"/>
                  </a:lnTo>
                  <a:lnTo>
                    <a:pt x="12484" y="55981"/>
                  </a:lnTo>
                  <a:lnTo>
                    <a:pt x="9893" y="58572"/>
                  </a:lnTo>
                  <a:lnTo>
                    <a:pt x="9893" y="65112"/>
                  </a:lnTo>
                  <a:lnTo>
                    <a:pt x="11252" y="66471"/>
                  </a:lnTo>
                  <a:lnTo>
                    <a:pt x="11264" y="73012"/>
                  </a:lnTo>
                  <a:lnTo>
                    <a:pt x="13614" y="75311"/>
                  </a:lnTo>
                  <a:lnTo>
                    <a:pt x="126707" y="75311"/>
                  </a:lnTo>
                  <a:lnTo>
                    <a:pt x="129057" y="73012"/>
                  </a:lnTo>
                  <a:lnTo>
                    <a:pt x="129057" y="66471"/>
                  </a:lnTo>
                  <a:lnTo>
                    <a:pt x="130416" y="65112"/>
                  </a:lnTo>
                  <a:lnTo>
                    <a:pt x="130416" y="58572"/>
                  </a:lnTo>
                  <a:close/>
                </a:path>
                <a:path w="140334" h="811529">
                  <a:moveTo>
                    <a:pt x="138214" y="798334"/>
                  </a:moveTo>
                  <a:lnTo>
                    <a:pt x="134620" y="794727"/>
                  </a:lnTo>
                  <a:lnTo>
                    <a:pt x="5727" y="794727"/>
                  </a:lnTo>
                  <a:lnTo>
                    <a:pt x="2133" y="798334"/>
                  </a:lnTo>
                  <a:lnTo>
                    <a:pt x="2133" y="807389"/>
                  </a:lnTo>
                  <a:lnTo>
                    <a:pt x="5727" y="810983"/>
                  </a:lnTo>
                  <a:lnTo>
                    <a:pt x="134620" y="810983"/>
                  </a:lnTo>
                  <a:lnTo>
                    <a:pt x="138214" y="807389"/>
                  </a:lnTo>
                  <a:lnTo>
                    <a:pt x="138214" y="798334"/>
                  </a:lnTo>
                  <a:close/>
                </a:path>
                <a:path w="140334" h="811529">
                  <a:moveTo>
                    <a:pt x="140322" y="2336"/>
                  </a:moveTo>
                  <a:lnTo>
                    <a:pt x="139103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62" y="23456"/>
                  </a:lnTo>
                  <a:lnTo>
                    <a:pt x="123647" y="23456"/>
                  </a:lnTo>
                  <a:lnTo>
                    <a:pt x="124421" y="23075"/>
                  </a:lnTo>
                  <a:lnTo>
                    <a:pt x="140322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1078764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4" y="0"/>
                  </a:moveTo>
                  <a:lnTo>
                    <a:pt x="4456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56" y="24942"/>
                  </a:lnTo>
                  <a:lnTo>
                    <a:pt x="123964" y="24942"/>
                  </a:lnTo>
                  <a:lnTo>
                    <a:pt x="128422" y="20497"/>
                  </a:lnTo>
                  <a:lnTo>
                    <a:pt x="128422" y="4443"/>
                  </a:lnTo>
                  <a:lnTo>
                    <a:pt x="123964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1074935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5" y="0"/>
                  </a:moveTo>
                  <a:lnTo>
                    <a:pt x="3594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4" y="16267"/>
                  </a:lnTo>
                  <a:lnTo>
                    <a:pt x="132485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8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1465583" y="4567613"/>
              <a:ext cx="54610" cy="38735"/>
            </a:xfrm>
            <a:custGeom>
              <a:avLst/>
              <a:gdLst/>
              <a:ahLst/>
              <a:cxnLst/>
              <a:rect l="l" t="t" r="r" b="b"/>
              <a:pathLst>
                <a:path w="54609" h="38735">
                  <a:moveTo>
                    <a:pt x="54420" y="0"/>
                  </a:moveTo>
                  <a:lnTo>
                    <a:pt x="2628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28" y="38227"/>
                  </a:lnTo>
                  <a:lnTo>
                    <a:pt x="54420" y="38227"/>
                  </a:lnTo>
                  <a:lnTo>
                    <a:pt x="54420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1453982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55" y="0"/>
                  </a:moveTo>
                  <a:lnTo>
                    <a:pt x="14489" y="0"/>
                  </a:lnTo>
                  <a:lnTo>
                    <a:pt x="9601" y="4470"/>
                  </a:lnTo>
                  <a:lnTo>
                    <a:pt x="9536" y="10031"/>
                  </a:lnTo>
                  <a:lnTo>
                    <a:pt x="0" y="685291"/>
                  </a:lnTo>
                  <a:lnTo>
                    <a:pt x="4926" y="689927"/>
                  </a:lnTo>
                  <a:lnTo>
                    <a:pt x="39305" y="689927"/>
                  </a:lnTo>
                  <a:lnTo>
                    <a:pt x="34377" y="685291"/>
                  </a:lnTo>
                  <a:lnTo>
                    <a:pt x="43980" y="4470"/>
                  </a:lnTo>
                  <a:lnTo>
                    <a:pt x="48855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1452619" y="4632845"/>
              <a:ext cx="67945" cy="769620"/>
            </a:xfrm>
            <a:custGeom>
              <a:avLst/>
              <a:gdLst/>
              <a:ahLst/>
              <a:cxnLst/>
              <a:rect l="l" t="t" r="r" b="b"/>
              <a:pathLst>
                <a:path w="67945" h="769620">
                  <a:moveTo>
                    <a:pt x="67373" y="721042"/>
                  </a:moveTo>
                  <a:lnTo>
                    <a:pt x="330" y="721042"/>
                  </a:lnTo>
                  <a:lnTo>
                    <a:pt x="0" y="721652"/>
                  </a:lnTo>
                  <a:lnTo>
                    <a:pt x="0" y="768654"/>
                  </a:lnTo>
                  <a:lnTo>
                    <a:pt x="330" y="769264"/>
                  </a:lnTo>
                  <a:lnTo>
                    <a:pt x="67373" y="769264"/>
                  </a:lnTo>
                  <a:lnTo>
                    <a:pt x="67373" y="721042"/>
                  </a:lnTo>
                  <a:close/>
                </a:path>
                <a:path w="67945" h="769620">
                  <a:moveTo>
                    <a:pt x="67373" y="0"/>
                  </a:moveTo>
                  <a:lnTo>
                    <a:pt x="50203" y="0"/>
                  </a:lnTo>
                  <a:lnTo>
                    <a:pt x="45339" y="4470"/>
                  </a:lnTo>
                  <a:lnTo>
                    <a:pt x="35725" y="685292"/>
                  </a:lnTo>
                  <a:lnTo>
                    <a:pt x="40652" y="689927"/>
                  </a:lnTo>
                  <a:lnTo>
                    <a:pt x="67373" y="689927"/>
                  </a:lnTo>
                  <a:lnTo>
                    <a:pt x="67373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1460222" y="4620477"/>
              <a:ext cx="60325" cy="15875"/>
            </a:xfrm>
            <a:custGeom>
              <a:avLst/>
              <a:gdLst/>
              <a:ahLst/>
              <a:cxnLst/>
              <a:rect l="l" t="t" r="r" b="b"/>
              <a:pathLst>
                <a:path w="60325" h="15875">
                  <a:moveTo>
                    <a:pt x="0" y="0"/>
                  </a:moveTo>
                  <a:lnTo>
                    <a:pt x="0" y="13462"/>
                  </a:lnTo>
                  <a:lnTo>
                    <a:pt x="2362" y="15759"/>
                  </a:lnTo>
                  <a:lnTo>
                    <a:pt x="59781" y="15759"/>
                  </a:lnTo>
                  <a:lnTo>
                    <a:pt x="59781" y="2286"/>
                  </a:lnTo>
                  <a:lnTo>
                    <a:pt x="2362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1448949" y="4547463"/>
              <a:ext cx="71120" cy="811530"/>
            </a:xfrm>
            <a:custGeom>
              <a:avLst/>
              <a:gdLst/>
              <a:ahLst/>
              <a:cxnLst/>
              <a:rect l="l" t="t" r="r" b="b"/>
              <a:pathLst>
                <a:path w="71120" h="811529">
                  <a:moveTo>
                    <a:pt x="71043" y="794727"/>
                  </a:moveTo>
                  <a:lnTo>
                    <a:pt x="5715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15" y="810983"/>
                  </a:lnTo>
                  <a:lnTo>
                    <a:pt x="71043" y="810983"/>
                  </a:lnTo>
                  <a:lnTo>
                    <a:pt x="71043" y="794727"/>
                  </a:lnTo>
                  <a:close/>
                </a:path>
                <a:path w="71120" h="811529">
                  <a:moveTo>
                    <a:pt x="71043" y="55981"/>
                  </a:moveTo>
                  <a:lnTo>
                    <a:pt x="12496" y="55981"/>
                  </a:lnTo>
                  <a:lnTo>
                    <a:pt x="9906" y="58572"/>
                  </a:lnTo>
                  <a:lnTo>
                    <a:pt x="9906" y="65112"/>
                  </a:lnTo>
                  <a:lnTo>
                    <a:pt x="11264" y="66471"/>
                  </a:lnTo>
                  <a:lnTo>
                    <a:pt x="11264" y="73012"/>
                  </a:lnTo>
                  <a:lnTo>
                    <a:pt x="13627" y="75311"/>
                  </a:lnTo>
                  <a:lnTo>
                    <a:pt x="71043" y="75311"/>
                  </a:lnTo>
                  <a:lnTo>
                    <a:pt x="71043" y="55981"/>
                  </a:lnTo>
                  <a:close/>
                </a:path>
                <a:path w="71120" h="811529">
                  <a:moveTo>
                    <a:pt x="71043" y="0"/>
                  </a:moveTo>
                  <a:lnTo>
                    <a:pt x="1219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62" y="23456"/>
                  </a:lnTo>
                  <a:lnTo>
                    <a:pt x="71043" y="23456"/>
                  </a:lnTo>
                  <a:lnTo>
                    <a:pt x="71043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1454896" y="5321586"/>
              <a:ext cx="65405" cy="25400"/>
            </a:xfrm>
            <a:custGeom>
              <a:avLst/>
              <a:gdLst/>
              <a:ahLst/>
              <a:cxnLst/>
              <a:rect l="l" t="t" r="r" b="b"/>
              <a:pathLst>
                <a:path w="65404" h="25400">
                  <a:moveTo>
                    <a:pt x="65106" y="0"/>
                  </a:moveTo>
                  <a:lnTo>
                    <a:pt x="4470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70" y="24942"/>
                  </a:lnTo>
                  <a:lnTo>
                    <a:pt x="65106" y="24942"/>
                  </a:lnTo>
                  <a:lnTo>
                    <a:pt x="6510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1451080" y="5312476"/>
              <a:ext cx="69215" cy="16510"/>
            </a:xfrm>
            <a:custGeom>
              <a:avLst/>
              <a:gdLst/>
              <a:ahLst/>
              <a:cxnLst/>
              <a:rect l="l" t="t" r="r" b="b"/>
              <a:pathLst>
                <a:path w="69215" h="16510">
                  <a:moveTo>
                    <a:pt x="68922" y="0"/>
                  </a:moveTo>
                  <a:lnTo>
                    <a:pt x="3592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2" y="16267"/>
                  </a:lnTo>
                  <a:lnTo>
                    <a:pt x="68922" y="16267"/>
                  </a:lnTo>
                  <a:lnTo>
                    <a:pt x="68922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9960963" y="4567613"/>
              <a:ext cx="107314" cy="38735"/>
            </a:xfrm>
            <a:custGeom>
              <a:avLst/>
              <a:gdLst/>
              <a:ahLst/>
              <a:cxnLst/>
              <a:rect l="l" t="t" r="r" b="b"/>
              <a:pathLst>
                <a:path w="107315" h="38735">
                  <a:moveTo>
                    <a:pt x="104456" y="0"/>
                  </a:moveTo>
                  <a:lnTo>
                    <a:pt x="2641" y="0"/>
                  </a:lnTo>
                  <a:lnTo>
                    <a:pt x="0" y="2640"/>
                  </a:lnTo>
                  <a:lnTo>
                    <a:pt x="0" y="35584"/>
                  </a:lnTo>
                  <a:lnTo>
                    <a:pt x="2641" y="38227"/>
                  </a:lnTo>
                  <a:lnTo>
                    <a:pt x="104456" y="38227"/>
                  </a:lnTo>
                  <a:lnTo>
                    <a:pt x="107097" y="35584"/>
                  </a:lnTo>
                  <a:lnTo>
                    <a:pt x="107097" y="2640"/>
                  </a:lnTo>
                  <a:lnTo>
                    <a:pt x="104456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9949384" y="4632840"/>
              <a:ext cx="48895" cy="690245"/>
            </a:xfrm>
            <a:custGeom>
              <a:avLst/>
              <a:gdLst/>
              <a:ahLst/>
              <a:cxnLst/>
              <a:rect l="l" t="t" r="r" b="b"/>
              <a:pathLst>
                <a:path w="48895" h="690245">
                  <a:moveTo>
                    <a:pt x="48868" y="0"/>
                  </a:moveTo>
                  <a:lnTo>
                    <a:pt x="14489" y="0"/>
                  </a:lnTo>
                  <a:lnTo>
                    <a:pt x="9601" y="4470"/>
                  </a:lnTo>
                  <a:lnTo>
                    <a:pt x="0" y="685291"/>
                  </a:lnTo>
                  <a:lnTo>
                    <a:pt x="4926" y="689927"/>
                  </a:lnTo>
                  <a:lnTo>
                    <a:pt x="39292" y="689927"/>
                  </a:lnTo>
                  <a:lnTo>
                    <a:pt x="34377" y="685291"/>
                  </a:lnTo>
                  <a:lnTo>
                    <a:pt x="43980" y="4470"/>
                  </a:lnTo>
                  <a:lnTo>
                    <a:pt x="48868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9948012" y="4632845"/>
              <a:ext cx="133350" cy="769620"/>
            </a:xfrm>
            <a:custGeom>
              <a:avLst/>
              <a:gdLst/>
              <a:ahLst/>
              <a:cxnLst/>
              <a:rect l="l" t="t" r="r" b="b"/>
              <a:pathLst>
                <a:path w="133350" h="769620">
                  <a:moveTo>
                    <a:pt x="131622" y="685292"/>
                  </a:moveTo>
                  <a:lnTo>
                    <a:pt x="122021" y="4470"/>
                  </a:lnTo>
                  <a:lnTo>
                    <a:pt x="117157" y="0"/>
                  </a:lnTo>
                  <a:lnTo>
                    <a:pt x="50228" y="0"/>
                  </a:lnTo>
                  <a:lnTo>
                    <a:pt x="45351" y="4470"/>
                  </a:lnTo>
                  <a:lnTo>
                    <a:pt x="35750" y="685292"/>
                  </a:lnTo>
                  <a:lnTo>
                    <a:pt x="40652" y="689927"/>
                  </a:lnTo>
                  <a:lnTo>
                    <a:pt x="126707" y="689927"/>
                  </a:lnTo>
                  <a:lnTo>
                    <a:pt x="131622" y="685292"/>
                  </a:lnTo>
                  <a:close/>
                </a:path>
                <a:path w="133350" h="769620">
                  <a:moveTo>
                    <a:pt x="132994" y="721004"/>
                  </a:moveTo>
                  <a:lnTo>
                    <a:pt x="0" y="721004"/>
                  </a:lnTo>
                  <a:lnTo>
                    <a:pt x="0" y="769264"/>
                  </a:lnTo>
                  <a:lnTo>
                    <a:pt x="132994" y="769264"/>
                  </a:lnTo>
                  <a:lnTo>
                    <a:pt x="132994" y="721004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9955606" y="4620260"/>
              <a:ext cx="118110" cy="16510"/>
            </a:xfrm>
            <a:custGeom>
              <a:avLst/>
              <a:gdLst/>
              <a:ahLst/>
              <a:cxnLst/>
              <a:rect l="l" t="t" r="r" b="b"/>
              <a:pathLst>
                <a:path w="118109" h="16510">
                  <a:moveTo>
                    <a:pt x="117792" y="2540"/>
                  </a:moveTo>
                  <a:lnTo>
                    <a:pt x="1054" y="2540"/>
                  </a:lnTo>
                  <a:lnTo>
                    <a:pt x="105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970"/>
                  </a:lnTo>
                  <a:lnTo>
                    <a:pt x="1562" y="13970"/>
                  </a:lnTo>
                  <a:lnTo>
                    <a:pt x="1562" y="16484"/>
                  </a:lnTo>
                  <a:lnTo>
                    <a:pt x="116230" y="16484"/>
                  </a:lnTo>
                  <a:lnTo>
                    <a:pt x="116230" y="13970"/>
                  </a:lnTo>
                  <a:lnTo>
                    <a:pt x="117792" y="13970"/>
                  </a:lnTo>
                  <a:lnTo>
                    <a:pt x="117792" y="2540"/>
                  </a:lnTo>
                  <a:close/>
                </a:path>
                <a:path w="118109" h="16510">
                  <a:moveTo>
                    <a:pt x="117792" y="228"/>
                  </a:moveTo>
                  <a:lnTo>
                    <a:pt x="115443" y="2514"/>
                  </a:lnTo>
                  <a:lnTo>
                    <a:pt x="117792" y="2514"/>
                  </a:lnTo>
                  <a:lnTo>
                    <a:pt x="117792" y="228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9944354" y="4547463"/>
              <a:ext cx="140335" cy="811530"/>
            </a:xfrm>
            <a:custGeom>
              <a:avLst/>
              <a:gdLst/>
              <a:ahLst/>
              <a:cxnLst/>
              <a:rect l="l" t="t" r="r" b="b"/>
              <a:pathLst>
                <a:path w="140334" h="811529">
                  <a:moveTo>
                    <a:pt x="130416" y="58572"/>
                  </a:moveTo>
                  <a:lnTo>
                    <a:pt x="127825" y="55981"/>
                  </a:lnTo>
                  <a:lnTo>
                    <a:pt x="12484" y="55981"/>
                  </a:lnTo>
                  <a:lnTo>
                    <a:pt x="9893" y="58572"/>
                  </a:lnTo>
                  <a:lnTo>
                    <a:pt x="9893" y="65112"/>
                  </a:lnTo>
                  <a:lnTo>
                    <a:pt x="11252" y="66471"/>
                  </a:lnTo>
                  <a:lnTo>
                    <a:pt x="11252" y="73012"/>
                  </a:lnTo>
                  <a:lnTo>
                    <a:pt x="13614" y="75311"/>
                  </a:lnTo>
                  <a:lnTo>
                    <a:pt x="126695" y="75311"/>
                  </a:lnTo>
                  <a:lnTo>
                    <a:pt x="129044" y="73012"/>
                  </a:lnTo>
                  <a:lnTo>
                    <a:pt x="129057" y="66471"/>
                  </a:lnTo>
                  <a:lnTo>
                    <a:pt x="130416" y="65112"/>
                  </a:lnTo>
                  <a:lnTo>
                    <a:pt x="130416" y="58572"/>
                  </a:lnTo>
                  <a:close/>
                </a:path>
                <a:path w="140334" h="811529">
                  <a:moveTo>
                    <a:pt x="138201" y="798334"/>
                  </a:moveTo>
                  <a:lnTo>
                    <a:pt x="134607" y="794727"/>
                  </a:lnTo>
                  <a:lnTo>
                    <a:pt x="5715" y="794727"/>
                  </a:lnTo>
                  <a:lnTo>
                    <a:pt x="2120" y="798334"/>
                  </a:lnTo>
                  <a:lnTo>
                    <a:pt x="2120" y="807389"/>
                  </a:lnTo>
                  <a:lnTo>
                    <a:pt x="5715" y="810983"/>
                  </a:lnTo>
                  <a:lnTo>
                    <a:pt x="134607" y="810983"/>
                  </a:lnTo>
                  <a:lnTo>
                    <a:pt x="138201" y="807389"/>
                  </a:lnTo>
                  <a:lnTo>
                    <a:pt x="138201" y="798334"/>
                  </a:lnTo>
                  <a:close/>
                </a:path>
                <a:path w="140334" h="811529">
                  <a:moveTo>
                    <a:pt x="140309" y="2336"/>
                  </a:moveTo>
                  <a:lnTo>
                    <a:pt x="139103" y="0"/>
                  </a:lnTo>
                  <a:lnTo>
                    <a:pt x="1206" y="0"/>
                  </a:lnTo>
                  <a:lnTo>
                    <a:pt x="0" y="2336"/>
                  </a:lnTo>
                  <a:lnTo>
                    <a:pt x="15900" y="23075"/>
                  </a:lnTo>
                  <a:lnTo>
                    <a:pt x="16662" y="23456"/>
                  </a:lnTo>
                  <a:lnTo>
                    <a:pt x="123647" y="23456"/>
                  </a:lnTo>
                  <a:lnTo>
                    <a:pt x="124421" y="23075"/>
                  </a:lnTo>
                  <a:lnTo>
                    <a:pt x="140309" y="2336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9950311" y="5321586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3965" y="0"/>
                  </a:moveTo>
                  <a:lnTo>
                    <a:pt x="4445" y="0"/>
                  </a:lnTo>
                  <a:lnTo>
                    <a:pt x="0" y="4443"/>
                  </a:lnTo>
                  <a:lnTo>
                    <a:pt x="0" y="20497"/>
                  </a:lnTo>
                  <a:lnTo>
                    <a:pt x="4445" y="24942"/>
                  </a:lnTo>
                  <a:lnTo>
                    <a:pt x="123965" y="24942"/>
                  </a:lnTo>
                  <a:lnTo>
                    <a:pt x="128397" y="20497"/>
                  </a:lnTo>
                  <a:lnTo>
                    <a:pt x="128397" y="4443"/>
                  </a:lnTo>
                  <a:lnTo>
                    <a:pt x="123965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9946482" y="5312476"/>
              <a:ext cx="136525" cy="16510"/>
            </a:xfrm>
            <a:custGeom>
              <a:avLst/>
              <a:gdLst/>
              <a:ahLst/>
              <a:cxnLst/>
              <a:rect l="l" t="t" r="r" b="b"/>
              <a:pathLst>
                <a:path w="136525" h="16510">
                  <a:moveTo>
                    <a:pt x="132485" y="0"/>
                  </a:moveTo>
                  <a:lnTo>
                    <a:pt x="3594" y="0"/>
                  </a:lnTo>
                  <a:lnTo>
                    <a:pt x="0" y="3580"/>
                  </a:lnTo>
                  <a:lnTo>
                    <a:pt x="0" y="12673"/>
                  </a:lnTo>
                  <a:lnTo>
                    <a:pt x="3594" y="16267"/>
                  </a:lnTo>
                  <a:lnTo>
                    <a:pt x="132485" y="16267"/>
                  </a:lnTo>
                  <a:lnTo>
                    <a:pt x="136079" y="12673"/>
                  </a:lnTo>
                  <a:lnTo>
                    <a:pt x="136079" y="3580"/>
                  </a:lnTo>
                  <a:lnTo>
                    <a:pt x="13248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0111054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31" y="12992"/>
                  </a:moveTo>
                  <a:lnTo>
                    <a:pt x="184442" y="292"/>
                  </a:lnTo>
                  <a:lnTo>
                    <a:pt x="174231" y="292"/>
                  </a:lnTo>
                  <a:lnTo>
                    <a:pt x="181381" y="5080"/>
                  </a:lnTo>
                  <a:lnTo>
                    <a:pt x="186931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0116125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6" y="0"/>
                  </a:moveTo>
                  <a:lnTo>
                    <a:pt x="4406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06" y="778205"/>
                  </a:lnTo>
                  <a:lnTo>
                    <a:pt x="173534" y="778205"/>
                  </a:lnTo>
                  <a:lnTo>
                    <a:pt x="177937" y="773061"/>
                  </a:lnTo>
                  <a:lnTo>
                    <a:pt x="177991" y="5105"/>
                  </a:lnTo>
                  <a:lnTo>
                    <a:pt x="177483" y="2730"/>
                  </a:lnTo>
                  <a:lnTo>
                    <a:pt x="175756" y="1015"/>
                  </a:lnTo>
                  <a:lnTo>
                    <a:pt x="17354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4" name="object 51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134096" y="4625637"/>
              <a:ext cx="136981" cy="168929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134096" y="4907063"/>
              <a:ext cx="136981" cy="168930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134096" y="5188489"/>
              <a:ext cx="136981" cy="168929"/>
            </a:xfrm>
            <a:prstGeom prst="rect">
              <a:avLst/>
            </a:prstGeom>
          </p:spPr>
        </p:pic>
        <p:sp>
          <p:nvSpPr>
            <p:cNvPr id="517" name="object 517"/>
            <p:cNvSpPr/>
            <p:nvPr/>
          </p:nvSpPr>
          <p:spPr>
            <a:xfrm>
              <a:off x="10487203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67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67" y="783488"/>
                  </a:lnTo>
                  <a:lnTo>
                    <a:pt x="5067" y="0"/>
                  </a:lnTo>
                  <a:close/>
                </a:path>
                <a:path w="187325" h="783589">
                  <a:moveTo>
                    <a:pt x="186931" y="12992"/>
                  </a:moveTo>
                  <a:lnTo>
                    <a:pt x="184454" y="292"/>
                  </a:lnTo>
                  <a:lnTo>
                    <a:pt x="174231" y="292"/>
                  </a:lnTo>
                  <a:lnTo>
                    <a:pt x="181406" y="5080"/>
                  </a:lnTo>
                  <a:lnTo>
                    <a:pt x="186931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0492274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6" y="0"/>
                  </a:moveTo>
                  <a:lnTo>
                    <a:pt x="4419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19" y="778205"/>
                  </a:lnTo>
                  <a:lnTo>
                    <a:pt x="173532" y="778205"/>
                  </a:lnTo>
                  <a:lnTo>
                    <a:pt x="177950" y="773061"/>
                  </a:lnTo>
                  <a:lnTo>
                    <a:pt x="178004" y="5105"/>
                  </a:lnTo>
                  <a:lnTo>
                    <a:pt x="177483" y="2730"/>
                  </a:lnTo>
                  <a:lnTo>
                    <a:pt x="175781" y="1015"/>
                  </a:lnTo>
                  <a:lnTo>
                    <a:pt x="17354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9" name="object 51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510256" y="4625637"/>
              <a:ext cx="136981" cy="168929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510256" y="4907063"/>
              <a:ext cx="136981" cy="168930"/>
            </a:xfrm>
            <a:prstGeom prst="rect">
              <a:avLst/>
            </a:prstGeom>
          </p:spPr>
        </p:pic>
        <p:pic>
          <p:nvPicPr>
            <p:cNvPr id="521" name="object 52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0510256" y="5188489"/>
              <a:ext cx="136981" cy="168929"/>
            </a:xfrm>
            <a:prstGeom prst="rect">
              <a:avLst/>
            </a:prstGeom>
          </p:spPr>
        </p:pic>
        <p:sp>
          <p:nvSpPr>
            <p:cNvPr id="522" name="object 522"/>
            <p:cNvSpPr/>
            <p:nvPr/>
          </p:nvSpPr>
          <p:spPr>
            <a:xfrm>
              <a:off x="10863351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80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80" y="783488"/>
                  </a:lnTo>
                  <a:lnTo>
                    <a:pt x="5080" y="0"/>
                  </a:lnTo>
                  <a:close/>
                </a:path>
                <a:path w="187325" h="783589">
                  <a:moveTo>
                    <a:pt x="186944" y="12992"/>
                  </a:moveTo>
                  <a:lnTo>
                    <a:pt x="184442" y="292"/>
                  </a:lnTo>
                  <a:lnTo>
                    <a:pt x="174244" y="292"/>
                  </a:lnTo>
                  <a:lnTo>
                    <a:pt x="181394" y="5080"/>
                  </a:lnTo>
                  <a:lnTo>
                    <a:pt x="186944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0868431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6" y="0"/>
                  </a:moveTo>
                  <a:lnTo>
                    <a:pt x="4406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06" y="778205"/>
                  </a:lnTo>
                  <a:lnTo>
                    <a:pt x="173521" y="778205"/>
                  </a:lnTo>
                  <a:lnTo>
                    <a:pt x="177937" y="773061"/>
                  </a:lnTo>
                  <a:lnTo>
                    <a:pt x="177991" y="5105"/>
                  </a:lnTo>
                  <a:lnTo>
                    <a:pt x="177483" y="2730"/>
                  </a:lnTo>
                  <a:lnTo>
                    <a:pt x="175756" y="1015"/>
                  </a:lnTo>
                  <a:lnTo>
                    <a:pt x="173546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4" name="object 52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886400" y="4625637"/>
              <a:ext cx="136981" cy="168929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0886400" y="4907063"/>
              <a:ext cx="136981" cy="168930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0886400" y="5188489"/>
              <a:ext cx="136981" cy="168929"/>
            </a:xfrm>
            <a:prstGeom prst="rect">
              <a:avLst/>
            </a:prstGeom>
          </p:spPr>
        </p:pic>
        <p:sp>
          <p:nvSpPr>
            <p:cNvPr id="527" name="object 527"/>
            <p:cNvSpPr/>
            <p:nvPr/>
          </p:nvSpPr>
          <p:spPr>
            <a:xfrm>
              <a:off x="11239513" y="4596295"/>
              <a:ext cx="187325" cy="783590"/>
            </a:xfrm>
            <a:custGeom>
              <a:avLst/>
              <a:gdLst/>
              <a:ahLst/>
              <a:cxnLst/>
              <a:rect l="l" t="t" r="r" b="b"/>
              <a:pathLst>
                <a:path w="187325" h="783589">
                  <a:moveTo>
                    <a:pt x="5054" y="0"/>
                  </a:moveTo>
                  <a:lnTo>
                    <a:pt x="0" y="0"/>
                  </a:lnTo>
                  <a:lnTo>
                    <a:pt x="0" y="783488"/>
                  </a:lnTo>
                  <a:lnTo>
                    <a:pt x="5054" y="783488"/>
                  </a:lnTo>
                  <a:lnTo>
                    <a:pt x="5054" y="0"/>
                  </a:lnTo>
                  <a:close/>
                </a:path>
                <a:path w="187325" h="783589">
                  <a:moveTo>
                    <a:pt x="186931" y="12992"/>
                  </a:moveTo>
                  <a:lnTo>
                    <a:pt x="184454" y="292"/>
                  </a:lnTo>
                  <a:lnTo>
                    <a:pt x="174231" y="292"/>
                  </a:lnTo>
                  <a:lnTo>
                    <a:pt x="181406" y="5080"/>
                  </a:lnTo>
                  <a:lnTo>
                    <a:pt x="186931" y="12992"/>
                  </a:lnTo>
                  <a:close/>
                </a:path>
              </a:pathLst>
            </a:custGeom>
            <a:solidFill>
              <a:srgbClr val="B3A2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1244576" y="4601569"/>
              <a:ext cx="178435" cy="778510"/>
            </a:xfrm>
            <a:custGeom>
              <a:avLst/>
              <a:gdLst/>
              <a:ahLst/>
              <a:cxnLst/>
              <a:rect l="l" t="t" r="r" b="b"/>
              <a:pathLst>
                <a:path w="178434" h="778510">
                  <a:moveTo>
                    <a:pt x="173545" y="0"/>
                  </a:moveTo>
                  <a:lnTo>
                    <a:pt x="4405" y="0"/>
                  </a:lnTo>
                  <a:lnTo>
                    <a:pt x="54" y="5105"/>
                  </a:lnTo>
                  <a:lnTo>
                    <a:pt x="0" y="773061"/>
                  </a:lnTo>
                  <a:lnTo>
                    <a:pt x="4405" y="778205"/>
                  </a:lnTo>
                  <a:lnTo>
                    <a:pt x="173532" y="778205"/>
                  </a:lnTo>
                  <a:lnTo>
                    <a:pt x="177936" y="773061"/>
                  </a:lnTo>
                  <a:lnTo>
                    <a:pt x="177990" y="5105"/>
                  </a:lnTo>
                  <a:lnTo>
                    <a:pt x="177482" y="2730"/>
                  </a:lnTo>
                  <a:lnTo>
                    <a:pt x="175780" y="1015"/>
                  </a:lnTo>
                  <a:lnTo>
                    <a:pt x="173545" y="0"/>
                  </a:lnTo>
                  <a:close/>
                </a:path>
              </a:pathLst>
            </a:custGeom>
            <a:solidFill>
              <a:srgbClr val="E1D7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9" name="object 52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262558" y="4625637"/>
              <a:ext cx="136967" cy="168929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1262558" y="4907063"/>
              <a:ext cx="136967" cy="168930"/>
            </a:xfrm>
            <a:prstGeom prst="rect">
              <a:avLst/>
            </a:prstGeom>
          </p:spPr>
        </p:pic>
        <p:pic>
          <p:nvPicPr>
            <p:cNvPr id="531" name="object 53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1262558" y="5188489"/>
              <a:ext cx="136967" cy="168929"/>
            </a:xfrm>
            <a:prstGeom prst="rect">
              <a:avLst/>
            </a:prstGeom>
          </p:spPr>
        </p:pic>
        <p:sp>
          <p:nvSpPr>
            <p:cNvPr id="532" name="object 532"/>
            <p:cNvSpPr/>
            <p:nvPr/>
          </p:nvSpPr>
          <p:spPr>
            <a:xfrm>
              <a:off x="9729799" y="4435297"/>
              <a:ext cx="1790700" cy="113030"/>
            </a:xfrm>
            <a:custGeom>
              <a:avLst/>
              <a:gdLst/>
              <a:ahLst/>
              <a:cxnLst/>
              <a:rect l="l" t="t" r="r" b="b"/>
              <a:pathLst>
                <a:path w="1790700" h="113029">
                  <a:moveTo>
                    <a:pt x="1790192" y="13830"/>
                  </a:moveTo>
                  <a:lnTo>
                    <a:pt x="177341" y="13830"/>
                  </a:lnTo>
                  <a:lnTo>
                    <a:pt x="177341" y="36917"/>
                  </a:lnTo>
                  <a:lnTo>
                    <a:pt x="1308" y="36917"/>
                  </a:lnTo>
                  <a:lnTo>
                    <a:pt x="0" y="38239"/>
                  </a:lnTo>
                  <a:lnTo>
                    <a:pt x="0" y="83210"/>
                  </a:lnTo>
                  <a:lnTo>
                    <a:pt x="1308" y="84531"/>
                  </a:lnTo>
                  <a:lnTo>
                    <a:pt x="177341" y="84531"/>
                  </a:lnTo>
                  <a:lnTo>
                    <a:pt x="177341" y="106681"/>
                  </a:lnTo>
                  <a:lnTo>
                    <a:pt x="180948" y="106681"/>
                  </a:lnTo>
                  <a:lnTo>
                    <a:pt x="180948" y="113031"/>
                  </a:lnTo>
                  <a:lnTo>
                    <a:pt x="1790192" y="113031"/>
                  </a:lnTo>
                  <a:lnTo>
                    <a:pt x="1790192" y="13830"/>
                  </a:lnTo>
                  <a:close/>
                </a:path>
                <a:path w="1790700" h="113029">
                  <a:moveTo>
                    <a:pt x="1790192" y="0"/>
                  </a:moveTo>
                  <a:lnTo>
                    <a:pt x="180543" y="0"/>
                  </a:lnTo>
                  <a:lnTo>
                    <a:pt x="180543" y="6350"/>
                  </a:lnTo>
                  <a:lnTo>
                    <a:pt x="177341" y="6350"/>
                  </a:lnTo>
                  <a:lnTo>
                    <a:pt x="177341" y="10490"/>
                  </a:lnTo>
                  <a:lnTo>
                    <a:pt x="164984" y="10490"/>
                  </a:lnTo>
                  <a:lnTo>
                    <a:pt x="161847" y="14362"/>
                  </a:lnTo>
                  <a:lnTo>
                    <a:pt x="161863" y="16840"/>
                  </a:lnTo>
                  <a:lnTo>
                    <a:pt x="161987" y="20815"/>
                  </a:lnTo>
                  <a:lnTo>
                    <a:pt x="162609" y="16840"/>
                  </a:lnTo>
                  <a:lnTo>
                    <a:pt x="165441" y="13830"/>
                  </a:lnTo>
                  <a:lnTo>
                    <a:pt x="1790192" y="13830"/>
                  </a:lnTo>
                  <a:lnTo>
                    <a:pt x="1790192" y="0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9892119" y="4448810"/>
              <a:ext cx="1628139" cy="13970"/>
            </a:xfrm>
            <a:custGeom>
              <a:avLst/>
              <a:gdLst/>
              <a:ahLst/>
              <a:cxnLst/>
              <a:rect l="l" t="t" r="r" b="b"/>
              <a:pathLst>
                <a:path w="1628140" h="13970">
                  <a:moveTo>
                    <a:pt x="1627860" y="0"/>
                  </a:moveTo>
                  <a:lnTo>
                    <a:pt x="1905" y="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11430"/>
                  </a:lnTo>
                  <a:lnTo>
                    <a:pt x="1930" y="11430"/>
                  </a:lnTo>
                  <a:lnTo>
                    <a:pt x="1930" y="13970"/>
                  </a:lnTo>
                  <a:lnTo>
                    <a:pt x="1627860" y="13970"/>
                  </a:lnTo>
                  <a:lnTo>
                    <a:pt x="1627860" y="11430"/>
                  </a:lnTo>
                  <a:lnTo>
                    <a:pt x="1627860" y="2540"/>
                  </a:lnTo>
                  <a:lnTo>
                    <a:pt x="1627860" y="0"/>
                  </a:lnTo>
                  <a:close/>
                </a:path>
              </a:pathLst>
            </a:custGeom>
            <a:solidFill>
              <a:srgbClr val="F4F5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9883386" y="4256972"/>
              <a:ext cx="1631950" cy="189230"/>
            </a:xfrm>
            <a:custGeom>
              <a:avLst/>
              <a:gdLst/>
              <a:ahLst/>
              <a:cxnLst/>
              <a:rect l="l" t="t" r="r" b="b"/>
              <a:pathLst>
                <a:path w="1631950" h="189229">
                  <a:moveTo>
                    <a:pt x="694155" y="0"/>
                  </a:moveTo>
                  <a:lnTo>
                    <a:pt x="692923" y="279"/>
                  </a:lnTo>
                  <a:lnTo>
                    <a:pt x="691807" y="838"/>
                  </a:lnTo>
                  <a:lnTo>
                    <a:pt x="7758" y="173038"/>
                  </a:lnTo>
                  <a:lnTo>
                    <a:pt x="0" y="176924"/>
                  </a:lnTo>
                  <a:lnTo>
                    <a:pt x="2705" y="188875"/>
                  </a:lnTo>
                  <a:lnTo>
                    <a:pt x="1631823" y="188875"/>
                  </a:lnTo>
                  <a:lnTo>
                    <a:pt x="1442909" y="25"/>
                  </a:lnTo>
                  <a:lnTo>
                    <a:pt x="694155" y="0"/>
                  </a:lnTo>
                  <a:close/>
                </a:path>
              </a:pathLst>
            </a:custGeom>
            <a:solidFill>
              <a:srgbClr val="5796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5" name="object 53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326283" y="4256986"/>
              <a:ext cx="192615" cy="188860"/>
            </a:xfrm>
            <a:prstGeom prst="rect">
              <a:avLst/>
            </a:prstGeom>
          </p:spPr>
        </p:pic>
        <p:sp>
          <p:nvSpPr>
            <p:cNvPr id="536" name="object 536"/>
            <p:cNvSpPr/>
            <p:nvPr/>
          </p:nvSpPr>
          <p:spPr>
            <a:xfrm>
              <a:off x="9882557" y="4256972"/>
              <a:ext cx="695325" cy="189230"/>
            </a:xfrm>
            <a:custGeom>
              <a:avLst/>
              <a:gdLst/>
              <a:ahLst/>
              <a:cxnLst/>
              <a:rect l="l" t="t" r="r" b="b"/>
              <a:pathLst>
                <a:path w="695325" h="189229">
                  <a:moveTo>
                    <a:pt x="694955" y="0"/>
                  </a:moveTo>
                  <a:lnTo>
                    <a:pt x="692796" y="330"/>
                  </a:lnTo>
                  <a:lnTo>
                    <a:pt x="691807" y="825"/>
                  </a:lnTo>
                  <a:lnTo>
                    <a:pt x="7734" y="173024"/>
                  </a:lnTo>
                  <a:lnTo>
                    <a:pt x="0" y="176899"/>
                  </a:lnTo>
                  <a:lnTo>
                    <a:pt x="2678" y="188862"/>
                  </a:lnTo>
                  <a:lnTo>
                    <a:pt x="506044" y="188862"/>
                  </a:lnTo>
                  <a:lnTo>
                    <a:pt x="694955" y="0"/>
                  </a:lnTo>
                  <a:close/>
                </a:path>
              </a:pathLst>
            </a:custGeom>
            <a:solidFill>
              <a:srgbClr val="5390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0112971" y="4292357"/>
              <a:ext cx="1406525" cy="127000"/>
            </a:xfrm>
            <a:custGeom>
              <a:avLst/>
              <a:gdLst/>
              <a:ahLst/>
              <a:cxnLst/>
              <a:rect l="l" t="t" r="r" b="b"/>
              <a:pathLst>
                <a:path w="1406525" h="127000">
                  <a:moveTo>
                    <a:pt x="8026" y="0"/>
                  </a:moveTo>
                  <a:lnTo>
                    <a:pt x="2324" y="0"/>
                  </a:lnTo>
                  <a:lnTo>
                    <a:pt x="0" y="2539"/>
                  </a:lnTo>
                  <a:lnTo>
                    <a:pt x="0" y="125729"/>
                  </a:lnTo>
                  <a:lnTo>
                    <a:pt x="2324" y="126999"/>
                  </a:lnTo>
                  <a:lnTo>
                    <a:pt x="8026" y="126999"/>
                  </a:lnTo>
                  <a:lnTo>
                    <a:pt x="10325" y="125729"/>
                  </a:lnTo>
                  <a:lnTo>
                    <a:pt x="10325" y="101599"/>
                  </a:lnTo>
                  <a:lnTo>
                    <a:pt x="1405928" y="101599"/>
                  </a:lnTo>
                  <a:lnTo>
                    <a:pt x="1405928" y="99059"/>
                  </a:lnTo>
                  <a:lnTo>
                    <a:pt x="10325" y="99059"/>
                  </a:lnTo>
                  <a:lnTo>
                    <a:pt x="10325" y="29209"/>
                  </a:lnTo>
                  <a:lnTo>
                    <a:pt x="44626" y="29209"/>
                  </a:lnTo>
                  <a:lnTo>
                    <a:pt x="44626" y="26669"/>
                  </a:lnTo>
                  <a:lnTo>
                    <a:pt x="10325" y="26669"/>
                  </a:lnTo>
                  <a:lnTo>
                    <a:pt x="10325" y="2539"/>
                  </a:lnTo>
                  <a:lnTo>
                    <a:pt x="8026" y="0"/>
                  </a:lnTo>
                  <a:close/>
                </a:path>
                <a:path w="1406525" h="127000">
                  <a:moveTo>
                    <a:pt x="343827" y="101599"/>
                  </a:moveTo>
                  <a:lnTo>
                    <a:pt x="333513" y="101599"/>
                  </a:lnTo>
                  <a:lnTo>
                    <a:pt x="333513" y="125729"/>
                  </a:lnTo>
                  <a:lnTo>
                    <a:pt x="335826" y="126999"/>
                  </a:lnTo>
                  <a:lnTo>
                    <a:pt x="341514" y="126999"/>
                  </a:lnTo>
                  <a:lnTo>
                    <a:pt x="343827" y="125729"/>
                  </a:lnTo>
                  <a:lnTo>
                    <a:pt x="343827" y="101599"/>
                  </a:lnTo>
                  <a:close/>
                </a:path>
                <a:path w="1406525" h="127000">
                  <a:moveTo>
                    <a:pt x="677316" y="101599"/>
                  </a:moveTo>
                  <a:lnTo>
                    <a:pt x="667003" y="101599"/>
                  </a:lnTo>
                  <a:lnTo>
                    <a:pt x="667003" y="125729"/>
                  </a:lnTo>
                  <a:lnTo>
                    <a:pt x="669315" y="126999"/>
                  </a:lnTo>
                  <a:lnTo>
                    <a:pt x="675004" y="126999"/>
                  </a:lnTo>
                  <a:lnTo>
                    <a:pt x="677316" y="125729"/>
                  </a:lnTo>
                  <a:lnTo>
                    <a:pt x="677316" y="101599"/>
                  </a:lnTo>
                  <a:close/>
                </a:path>
                <a:path w="1406525" h="127000">
                  <a:moveTo>
                    <a:pt x="1010831" y="101599"/>
                  </a:moveTo>
                  <a:lnTo>
                    <a:pt x="1000505" y="101599"/>
                  </a:lnTo>
                  <a:lnTo>
                    <a:pt x="1000505" y="125729"/>
                  </a:lnTo>
                  <a:lnTo>
                    <a:pt x="1002817" y="126999"/>
                  </a:lnTo>
                  <a:lnTo>
                    <a:pt x="1008506" y="126999"/>
                  </a:lnTo>
                  <a:lnTo>
                    <a:pt x="1010831" y="125729"/>
                  </a:lnTo>
                  <a:lnTo>
                    <a:pt x="1010831" y="101599"/>
                  </a:lnTo>
                  <a:close/>
                </a:path>
                <a:path w="1406525" h="127000">
                  <a:moveTo>
                    <a:pt x="1344333" y="101599"/>
                  </a:moveTo>
                  <a:lnTo>
                    <a:pt x="1334019" y="101599"/>
                  </a:lnTo>
                  <a:lnTo>
                    <a:pt x="1334019" y="125729"/>
                  </a:lnTo>
                  <a:lnTo>
                    <a:pt x="1336332" y="126999"/>
                  </a:lnTo>
                  <a:lnTo>
                    <a:pt x="1342020" y="126999"/>
                  </a:lnTo>
                  <a:lnTo>
                    <a:pt x="1344333" y="125729"/>
                  </a:lnTo>
                  <a:lnTo>
                    <a:pt x="1344333" y="101599"/>
                  </a:lnTo>
                  <a:close/>
                </a:path>
                <a:path w="1406525" h="127000">
                  <a:moveTo>
                    <a:pt x="72693" y="26669"/>
                  </a:moveTo>
                  <a:lnTo>
                    <a:pt x="44626" y="26669"/>
                  </a:lnTo>
                  <a:lnTo>
                    <a:pt x="44626" y="99059"/>
                  </a:lnTo>
                  <a:lnTo>
                    <a:pt x="46634" y="99059"/>
                  </a:lnTo>
                  <a:lnTo>
                    <a:pt x="46634" y="29209"/>
                  </a:lnTo>
                  <a:lnTo>
                    <a:pt x="72693" y="29209"/>
                  </a:lnTo>
                  <a:lnTo>
                    <a:pt x="72693" y="26669"/>
                  </a:lnTo>
                  <a:close/>
                </a:path>
                <a:path w="1406525" h="127000">
                  <a:moveTo>
                    <a:pt x="100760" y="26669"/>
                  </a:moveTo>
                  <a:lnTo>
                    <a:pt x="72693" y="26669"/>
                  </a:lnTo>
                  <a:lnTo>
                    <a:pt x="72693" y="99059"/>
                  </a:lnTo>
                  <a:lnTo>
                    <a:pt x="74687" y="99059"/>
                  </a:lnTo>
                  <a:lnTo>
                    <a:pt x="74687" y="29209"/>
                  </a:lnTo>
                  <a:lnTo>
                    <a:pt x="100760" y="29209"/>
                  </a:lnTo>
                  <a:lnTo>
                    <a:pt x="100760" y="26669"/>
                  </a:lnTo>
                  <a:close/>
                </a:path>
                <a:path w="1406525" h="127000">
                  <a:moveTo>
                    <a:pt x="128816" y="26669"/>
                  </a:moveTo>
                  <a:lnTo>
                    <a:pt x="100760" y="26669"/>
                  </a:lnTo>
                  <a:lnTo>
                    <a:pt x="100760" y="99059"/>
                  </a:lnTo>
                  <a:lnTo>
                    <a:pt x="102754" y="99059"/>
                  </a:lnTo>
                  <a:lnTo>
                    <a:pt x="102754" y="29209"/>
                  </a:lnTo>
                  <a:lnTo>
                    <a:pt x="128816" y="29209"/>
                  </a:lnTo>
                  <a:lnTo>
                    <a:pt x="128816" y="26669"/>
                  </a:lnTo>
                  <a:close/>
                </a:path>
                <a:path w="1406525" h="127000">
                  <a:moveTo>
                    <a:pt x="156883" y="26669"/>
                  </a:moveTo>
                  <a:lnTo>
                    <a:pt x="128816" y="26669"/>
                  </a:lnTo>
                  <a:lnTo>
                    <a:pt x="128816" y="99059"/>
                  </a:lnTo>
                  <a:lnTo>
                    <a:pt x="130821" y="99059"/>
                  </a:lnTo>
                  <a:lnTo>
                    <a:pt x="130821" y="29209"/>
                  </a:lnTo>
                  <a:lnTo>
                    <a:pt x="156883" y="29209"/>
                  </a:lnTo>
                  <a:lnTo>
                    <a:pt x="156883" y="26669"/>
                  </a:lnTo>
                  <a:close/>
                </a:path>
                <a:path w="1406525" h="127000">
                  <a:moveTo>
                    <a:pt x="184950" y="26669"/>
                  </a:moveTo>
                  <a:lnTo>
                    <a:pt x="156883" y="26669"/>
                  </a:lnTo>
                  <a:lnTo>
                    <a:pt x="156883" y="99059"/>
                  </a:lnTo>
                  <a:lnTo>
                    <a:pt x="158888" y="99059"/>
                  </a:lnTo>
                  <a:lnTo>
                    <a:pt x="158888" y="29209"/>
                  </a:lnTo>
                  <a:lnTo>
                    <a:pt x="184950" y="29209"/>
                  </a:lnTo>
                  <a:lnTo>
                    <a:pt x="184950" y="26669"/>
                  </a:lnTo>
                  <a:close/>
                </a:path>
                <a:path w="1406525" h="127000">
                  <a:moveTo>
                    <a:pt x="213017" y="26669"/>
                  </a:moveTo>
                  <a:lnTo>
                    <a:pt x="184950" y="26669"/>
                  </a:lnTo>
                  <a:lnTo>
                    <a:pt x="184950" y="99059"/>
                  </a:lnTo>
                  <a:lnTo>
                    <a:pt x="186944" y="99059"/>
                  </a:lnTo>
                  <a:lnTo>
                    <a:pt x="186944" y="29209"/>
                  </a:lnTo>
                  <a:lnTo>
                    <a:pt x="213017" y="29209"/>
                  </a:lnTo>
                  <a:lnTo>
                    <a:pt x="213017" y="26669"/>
                  </a:lnTo>
                  <a:close/>
                </a:path>
                <a:path w="1406525" h="127000">
                  <a:moveTo>
                    <a:pt x="241071" y="26669"/>
                  </a:moveTo>
                  <a:lnTo>
                    <a:pt x="213017" y="26669"/>
                  </a:lnTo>
                  <a:lnTo>
                    <a:pt x="213017" y="99059"/>
                  </a:lnTo>
                  <a:lnTo>
                    <a:pt x="215010" y="99059"/>
                  </a:lnTo>
                  <a:lnTo>
                    <a:pt x="215010" y="29209"/>
                  </a:lnTo>
                  <a:lnTo>
                    <a:pt x="241071" y="29209"/>
                  </a:lnTo>
                  <a:lnTo>
                    <a:pt x="241071" y="26669"/>
                  </a:lnTo>
                  <a:close/>
                </a:path>
                <a:path w="1406525" h="127000">
                  <a:moveTo>
                    <a:pt x="269138" y="26669"/>
                  </a:moveTo>
                  <a:lnTo>
                    <a:pt x="241071" y="26669"/>
                  </a:lnTo>
                  <a:lnTo>
                    <a:pt x="241071" y="99059"/>
                  </a:lnTo>
                  <a:lnTo>
                    <a:pt x="243077" y="99059"/>
                  </a:lnTo>
                  <a:lnTo>
                    <a:pt x="243077" y="29209"/>
                  </a:lnTo>
                  <a:lnTo>
                    <a:pt x="269138" y="29209"/>
                  </a:lnTo>
                  <a:lnTo>
                    <a:pt x="269138" y="26669"/>
                  </a:lnTo>
                  <a:close/>
                </a:path>
                <a:path w="1406525" h="127000">
                  <a:moveTo>
                    <a:pt x="297205" y="26669"/>
                  </a:moveTo>
                  <a:lnTo>
                    <a:pt x="269138" y="26669"/>
                  </a:lnTo>
                  <a:lnTo>
                    <a:pt x="269138" y="99059"/>
                  </a:lnTo>
                  <a:lnTo>
                    <a:pt x="271145" y="99059"/>
                  </a:lnTo>
                  <a:lnTo>
                    <a:pt x="271145" y="29209"/>
                  </a:lnTo>
                  <a:lnTo>
                    <a:pt x="297205" y="29209"/>
                  </a:lnTo>
                  <a:lnTo>
                    <a:pt x="297205" y="26669"/>
                  </a:lnTo>
                  <a:close/>
                </a:path>
                <a:path w="1406525" h="127000">
                  <a:moveTo>
                    <a:pt x="333513" y="26669"/>
                  </a:moveTo>
                  <a:lnTo>
                    <a:pt x="297205" y="26669"/>
                  </a:lnTo>
                  <a:lnTo>
                    <a:pt x="297205" y="99059"/>
                  </a:lnTo>
                  <a:lnTo>
                    <a:pt x="299199" y="99059"/>
                  </a:lnTo>
                  <a:lnTo>
                    <a:pt x="299199" y="29209"/>
                  </a:lnTo>
                  <a:lnTo>
                    <a:pt x="333513" y="29209"/>
                  </a:lnTo>
                  <a:lnTo>
                    <a:pt x="333513" y="26669"/>
                  </a:lnTo>
                  <a:close/>
                </a:path>
                <a:path w="1406525" h="127000">
                  <a:moveTo>
                    <a:pt x="341514" y="0"/>
                  </a:moveTo>
                  <a:lnTo>
                    <a:pt x="335826" y="0"/>
                  </a:lnTo>
                  <a:lnTo>
                    <a:pt x="333513" y="2539"/>
                  </a:lnTo>
                  <a:lnTo>
                    <a:pt x="333513" y="99059"/>
                  </a:lnTo>
                  <a:lnTo>
                    <a:pt x="343827" y="99059"/>
                  </a:lnTo>
                  <a:lnTo>
                    <a:pt x="343827" y="29209"/>
                  </a:lnTo>
                  <a:lnTo>
                    <a:pt x="378128" y="29209"/>
                  </a:lnTo>
                  <a:lnTo>
                    <a:pt x="378128" y="26669"/>
                  </a:lnTo>
                  <a:lnTo>
                    <a:pt x="343827" y="26669"/>
                  </a:lnTo>
                  <a:lnTo>
                    <a:pt x="343827" y="2539"/>
                  </a:lnTo>
                  <a:lnTo>
                    <a:pt x="341514" y="0"/>
                  </a:lnTo>
                  <a:close/>
                </a:path>
                <a:path w="1406525" h="127000">
                  <a:moveTo>
                    <a:pt x="406195" y="26669"/>
                  </a:moveTo>
                  <a:lnTo>
                    <a:pt x="378128" y="26669"/>
                  </a:lnTo>
                  <a:lnTo>
                    <a:pt x="378128" y="99059"/>
                  </a:lnTo>
                  <a:lnTo>
                    <a:pt x="380136" y="99059"/>
                  </a:lnTo>
                  <a:lnTo>
                    <a:pt x="380136" y="29209"/>
                  </a:lnTo>
                  <a:lnTo>
                    <a:pt x="406195" y="29209"/>
                  </a:lnTo>
                  <a:lnTo>
                    <a:pt x="406195" y="26669"/>
                  </a:lnTo>
                  <a:close/>
                </a:path>
                <a:path w="1406525" h="127000">
                  <a:moveTo>
                    <a:pt x="434262" y="26669"/>
                  </a:moveTo>
                  <a:lnTo>
                    <a:pt x="406195" y="26669"/>
                  </a:lnTo>
                  <a:lnTo>
                    <a:pt x="406195" y="99059"/>
                  </a:lnTo>
                  <a:lnTo>
                    <a:pt x="408203" y="99059"/>
                  </a:lnTo>
                  <a:lnTo>
                    <a:pt x="408203" y="29209"/>
                  </a:lnTo>
                  <a:lnTo>
                    <a:pt x="434262" y="29209"/>
                  </a:lnTo>
                  <a:lnTo>
                    <a:pt x="434262" y="26669"/>
                  </a:lnTo>
                  <a:close/>
                </a:path>
                <a:path w="1406525" h="127000">
                  <a:moveTo>
                    <a:pt x="462329" y="26669"/>
                  </a:moveTo>
                  <a:lnTo>
                    <a:pt x="434262" y="26669"/>
                  </a:lnTo>
                  <a:lnTo>
                    <a:pt x="434262" y="99059"/>
                  </a:lnTo>
                  <a:lnTo>
                    <a:pt x="436256" y="99059"/>
                  </a:lnTo>
                  <a:lnTo>
                    <a:pt x="436256" y="29209"/>
                  </a:lnTo>
                  <a:lnTo>
                    <a:pt x="462329" y="29209"/>
                  </a:lnTo>
                  <a:lnTo>
                    <a:pt x="462329" y="26669"/>
                  </a:lnTo>
                  <a:close/>
                </a:path>
                <a:path w="1406525" h="127000">
                  <a:moveTo>
                    <a:pt x="490385" y="26669"/>
                  </a:moveTo>
                  <a:lnTo>
                    <a:pt x="462329" y="26669"/>
                  </a:lnTo>
                  <a:lnTo>
                    <a:pt x="462329" y="99059"/>
                  </a:lnTo>
                  <a:lnTo>
                    <a:pt x="464323" y="99059"/>
                  </a:lnTo>
                  <a:lnTo>
                    <a:pt x="464323" y="29209"/>
                  </a:lnTo>
                  <a:lnTo>
                    <a:pt x="490385" y="29209"/>
                  </a:lnTo>
                  <a:lnTo>
                    <a:pt x="490385" y="26669"/>
                  </a:lnTo>
                  <a:close/>
                </a:path>
                <a:path w="1406525" h="127000">
                  <a:moveTo>
                    <a:pt x="518452" y="26669"/>
                  </a:moveTo>
                  <a:lnTo>
                    <a:pt x="490385" y="26669"/>
                  </a:lnTo>
                  <a:lnTo>
                    <a:pt x="490385" y="99059"/>
                  </a:lnTo>
                  <a:lnTo>
                    <a:pt x="492390" y="99059"/>
                  </a:lnTo>
                  <a:lnTo>
                    <a:pt x="492390" y="29209"/>
                  </a:lnTo>
                  <a:lnTo>
                    <a:pt x="518452" y="29209"/>
                  </a:lnTo>
                  <a:lnTo>
                    <a:pt x="518452" y="26669"/>
                  </a:lnTo>
                  <a:close/>
                </a:path>
                <a:path w="1406525" h="127000">
                  <a:moveTo>
                    <a:pt x="546519" y="26669"/>
                  </a:moveTo>
                  <a:lnTo>
                    <a:pt x="518452" y="26669"/>
                  </a:lnTo>
                  <a:lnTo>
                    <a:pt x="518452" y="99059"/>
                  </a:lnTo>
                  <a:lnTo>
                    <a:pt x="520457" y="99059"/>
                  </a:lnTo>
                  <a:lnTo>
                    <a:pt x="520457" y="29209"/>
                  </a:lnTo>
                  <a:lnTo>
                    <a:pt x="546519" y="29209"/>
                  </a:lnTo>
                  <a:lnTo>
                    <a:pt x="546519" y="26669"/>
                  </a:lnTo>
                  <a:close/>
                </a:path>
                <a:path w="1406525" h="127000">
                  <a:moveTo>
                    <a:pt x="574586" y="26669"/>
                  </a:moveTo>
                  <a:lnTo>
                    <a:pt x="546519" y="26669"/>
                  </a:lnTo>
                  <a:lnTo>
                    <a:pt x="546519" y="99059"/>
                  </a:lnTo>
                  <a:lnTo>
                    <a:pt x="548512" y="99059"/>
                  </a:lnTo>
                  <a:lnTo>
                    <a:pt x="548512" y="29209"/>
                  </a:lnTo>
                  <a:lnTo>
                    <a:pt x="574586" y="29209"/>
                  </a:lnTo>
                  <a:lnTo>
                    <a:pt x="574586" y="26669"/>
                  </a:lnTo>
                  <a:close/>
                </a:path>
                <a:path w="1406525" h="127000">
                  <a:moveTo>
                    <a:pt x="602640" y="26669"/>
                  </a:moveTo>
                  <a:lnTo>
                    <a:pt x="574586" y="26669"/>
                  </a:lnTo>
                  <a:lnTo>
                    <a:pt x="574586" y="99059"/>
                  </a:lnTo>
                  <a:lnTo>
                    <a:pt x="576579" y="99059"/>
                  </a:lnTo>
                  <a:lnTo>
                    <a:pt x="576579" y="29209"/>
                  </a:lnTo>
                  <a:lnTo>
                    <a:pt x="602640" y="29209"/>
                  </a:lnTo>
                  <a:lnTo>
                    <a:pt x="602640" y="26669"/>
                  </a:lnTo>
                  <a:close/>
                </a:path>
                <a:path w="1406525" h="127000">
                  <a:moveTo>
                    <a:pt x="630707" y="26669"/>
                  </a:moveTo>
                  <a:lnTo>
                    <a:pt x="602640" y="26669"/>
                  </a:lnTo>
                  <a:lnTo>
                    <a:pt x="602640" y="99059"/>
                  </a:lnTo>
                  <a:lnTo>
                    <a:pt x="604647" y="99059"/>
                  </a:lnTo>
                  <a:lnTo>
                    <a:pt x="604647" y="29209"/>
                  </a:lnTo>
                  <a:lnTo>
                    <a:pt x="630707" y="29209"/>
                  </a:lnTo>
                  <a:lnTo>
                    <a:pt x="630707" y="26669"/>
                  </a:lnTo>
                  <a:close/>
                </a:path>
                <a:path w="1406525" h="127000">
                  <a:moveTo>
                    <a:pt x="667003" y="26669"/>
                  </a:moveTo>
                  <a:lnTo>
                    <a:pt x="630707" y="26669"/>
                  </a:lnTo>
                  <a:lnTo>
                    <a:pt x="630707" y="99059"/>
                  </a:lnTo>
                  <a:lnTo>
                    <a:pt x="632713" y="99059"/>
                  </a:lnTo>
                  <a:lnTo>
                    <a:pt x="632713" y="29209"/>
                  </a:lnTo>
                  <a:lnTo>
                    <a:pt x="667003" y="29209"/>
                  </a:lnTo>
                  <a:lnTo>
                    <a:pt x="667003" y="26669"/>
                  </a:lnTo>
                  <a:close/>
                </a:path>
                <a:path w="1406525" h="127000">
                  <a:moveTo>
                    <a:pt x="675004" y="0"/>
                  </a:moveTo>
                  <a:lnTo>
                    <a:pt x="669315" y="0"/>
                  </a:lnTo>
                  <a:lnTo>
                    <a:pt x="667003" y="2539"/>
                  </a:lnTo>
                  <a:lnTo>
                    <a:pt x="667003" y="99059"/>
                  </a:lnTo>
                  <a:lnTo>
                    <a:pt x="677316" y="99059"/>
                  </a:lnTo>
                  <a:lnTo>
                    <a:pt x="677316" y="29209"/>
                  </a:lnTo>
                  <a:lnTo>
                    <a:pt x="711630" y="29209"/>
                  </a:lnTo>
                  <a:lnTo>
                    <a:pt x="711630" y="26669"/>
                  </a:lnTo>
                  <a:lnTo>
                    <a:pt x="677316" y="26669"/>
                  </a:lnTo>
                  <a:lnTo>
                    <a:pt x="677316" y="2539"/>
                  </a:lnTo>
                  <a:lnTo>
                    <a:pt x="675004" y="0"/>
                  </a:lnTo>
                  <a:close/>
                </a:path>
                <a:path w="1406525" h="127000">
                  <a:moveTo>
                    <a:pt x="739711" y="26669"/>
                  </a:moveTo>
                  <a:lnTo>
                    <a:pt x="711630" y="26669"/>
                  </a:lnTo>
                  <a:lnTo>
                    <a:pt x="711630" y="99059"/>
                  </a:lnTo>
                  <a:lnTo>
                    <a:pt x="713624" y="99059"/>
                  </a:lnTo>
                  <a:lnTo>
                    <a:pt x="713624" y="29209"/>
                  </a:lnTo>
                  <a:lnTo>
                    <a:pt x="739711" y="29209"/>
                  </a:lnTo>
                  <a:lnTo>
                    <a:pt x="739711" y="26669"/>
                  </a:lnTo>
                  <a:close/>
                </a:path>
                <a:path w="1406525" h="127000">
                  <a:moveTo>
                    <a:pt x="767753" y="26669"/>
                  </a:moveTo>
                  <a:lnTo>
                    <a:pt x="739711" y="26669"/>
                  </a:lnTo>
                  <a:lnTo>
                    <a:pt x="739711" y="99059"/>
                  </a:lnTo>
                  <a:lnTo>
                    <a:pt x="741705" y="99059"/>
                  </a:lnTo>
                  <a:lnTo>
                    <a:pt x="741705" y="29209"/>
                  </a:lnTo>
                  <a:lnTo>
                    <a:pt x="767753" y="29209"/>
                  </a:lnTo>
                  <a:lnTo>
                    <a:pt x="767753" y="26669"/>
                  </a:lnTo>
                  <a:close/>
                </a:path>
                <a:path w="1406525" h="127000">
                  <a:moveTo>
                    <a:pt x="795820" y="26669"/>
                  </a:moveTo>
                  <a:lnTo>
                    <a:pt x="767753" y="26669"/>
                  </a:lnTo>
                  <a:lnTo>
                    <a:pt x="767753" y="99059"/>
                  </a:lnTo>
                  <a:lnTo>
                    <a:pt x="769758" y="99059"/>
                  </a:lnTo>
                  <a:lnTo>
                    <a:pt x="769758" y="29209"/>
                  </a:lnTo>
                  <a:lnTo>
                    <a:pt x="795820" y="29209"/>
                  </a:lnTo>
                  <a:lnTo>
                    <a:pt x="795820" y="26669"/>
                  </a:lnTo>
                  <a:close/>
                </a:path>
                <a:path w="1406525" h="127000">
                  <a:moveTo>
                    <a:pt x="823887" y="26669"/>
                  </a:moveTo>
                  <a:lnTo>
                    <a:pt x="795820" y="26669"/>
                  </a:lnTo>
                  <a:lnTo>
                    <a:pt x="795820" y="99059"/>
                  </a:lnTo>
                  <a:lnTo>
                    <a:pt x="797813" y="99059"/>
                  </a:lnTo>
                  <a:lnTo>
                    <a:pt x="797813" y="29209"/>
                  </a:lnTo>
                  <a:lnTo>
                    <a:pt x="823887" y="29209"/>
                  </a:lnTo>
                  <a:lnTo>
                    <a:pt x="823887" y="26669"/>
                  </a:lnTo>
                  <a:close/>
                </a:path>
                <a:path w="1406525" h="127000">
                  <a:moveTo>
                    <a:pt x="851941" y="26669"/>
                  </a:moveTo>
                  <a:lnTo>
                    <a:pt x="823887" y="26669"/>
                  </a:lnTo>
                  <a:lnTo>
                    <a:pt x="823887" y="99059"/>
                  </a:lnTo>
                  <a:lnTo>
                    <a:pt x="825880" y="99059"/>
                  </a:lnTo>
                  <a:lnTo>
                    <a:pt x="825880" y="29209"/>
                  </a:lnTo>
                  <a:lnTo>
                    <a:pt x="851941" y="29209"/>
                  </a:lnTo>
                  <a:lnTo>
                    <a:pt x="851941" y="26669"/>
                  </a:lnTo>
                  <a:close/>
                </a:path>
                <a:path w="1406525" h="127000">
                  <a:moveTo>
                    <a:pt x="880008" y="26669"/>
                  </a:moveTo>
                  <a:lnTo>
                    <a:pt x="851941" y="26669"/>
                  </a:lnTo>
                  <a:lnTo>
                    <a:pt x="851941" y="99059"/>
                  </a:lnTo>
                  <a:lnTo>
                    <a:pt x="853948" y="99059"/>
                  </a:lnTo>
                  <a:lnTo>
                    <a:pt x="853948" y="29209"/>
                  </a:lnTo>
                  <a:lnTo>
                    <a:pt x="880008" y="29209"/>
                  </a:lnTo>
                  <a:lnTo>
                    <a:pt x="880008" y="26669"/>
                  </a:lnTo>
                  <a:close/>
                </a:path>
                <a:path w="1406525" h="127000">
                  <a:moveTo>
                    <a:pt x="908075" y="26669"/>
                  </a:moveTo>
                  <a:lnTo>
                    <a:pt x="880008" y="26669"/>
                  </a:lnTo>
                  <a:lnTo>
                    <a:pt x="880008" y="99059"/>
                  </a:lnTo>
                  <a:lnTo>
                    <a:pt x="882014" y="99059"/>
                  </a:lnTo>
                  <a:lnTo>
                    <a:pt x="882014" y="29209"/>
                  </a:lnTo>
                  <a:lnTo>
                    <a:pt x="908075" y="29209"/>
                  </a:lnTo>
                  <a:lnTo>
                    <a:pt x="908075" y="26669"/>
                  </a:lnTo>
                  <a:close/>
                </a:path>
                <a:path w="1406525" h="127000">
                  <a:moveTo>
                    <a:pt x="936142" y="26669"/>
                  </a:moveTo>
                  <a:lnTo>
                    <a:pt x="908075" y="26669"/>
                  </a:lnTo>
                  <a:lnTo>
                    <a:pt x="908075" y="99059"/>
                  </a:lnTo>
                  <a:lnTo>
                    <a:pt x="910069" y="99059"/>
                  </a:lnTo>
                  <a:lnTo>
                    <a:pt x="910069" y="29209"/>
                  </a:lnTo>
                  <a:lnTo>
                    <a:pt x="936142" y="29209"/>
                  </a:lnTo>
                  <a:lnTo>
                    <a:pt x="936142" y="26669"/>
                  </a:lnTo>
                  <a:close/>
                </a:path>
                <a:path w="1406525" h="127000">
                  <a:moveTo>
                    <a:pt x="964195" y="26669"/>
                  </a:moveTo>
                  <a:lnTo>
                    <a:pt x="936142" y="26669"/>
                  </a:lnTo>
                  <a:lnTo>
                    <a:pt x="936142" y="99059"/>
                  </a:lnTo>
                  <a:lnTo>
                    <a:pt x="938136" y="99059"/>
                  </a:lnTo>
                  <a:lnTo>
                    <a:pt x="938136" y="29209"/>
                  </a:lnTo>
                  <a:lnTo>
                    <a:pt x="964195" y="29209"/>
                  </a:lnTo>
                  <a:lnTo>
                    <a:pt x="964195" y="26669"/>
                  </a:lnTo>
                  <a:close/>
                </a:path>
                <a:path w="1406525" h="127000">
                  <a:moveTo>
                    <a:pt x="1000505" y="26669"/>
                  </a:moveTo>
                  <a:lnTo>
                    <a:pt x="964195" y="26669"/>
                  </a:lnTo>
                  <a:lnTo>
                    <a:pt x="964195" y="99059"/>
                  </a:lnTo>
                  <a:lnTo>
                    <a:pt x="966203" y="99059"/>
                  </a:lnTo>
                  <a:lnTo>
                    <a:pt x="966203" y="29209"/>
                  </a:lnTo>
                  <a:lnTo>
                    <a:pt x="1000505" y="29209"/>
                  </a:lnTo>
                  <a:lnTo>
                    <a:pt x="1000505" y="26669"/>
                  </a:lnTo>
                  <a:close/>
                </a:path>
                <a:path w="1406525" h="127000">
                  <a:moveTo>
                    <a:pt x="1008506" y="0"/>
                  </a:moveTo>
                  <a:lnTo>
                    <a:pt x="1002817" y="0"/>
                  </a:lnTo>
                  <a:lnTo>
                    <a:pt x="1000505" y="2539"/>
                  </a:lnTo>
                  <a:lnTo>
                    <a:pt x="1000505" y="99059"/>
                  </a:lnTo>
                  <a:lnTo>
                    <a:pt x="1010831" y="99059"/>
                  </a:lnTo>
                  <a:lnTo>
                    <a:pt x="1010831" y="29209"/>
                  </a:lnTo>
                  <a:lnTo>
                    <a:pt x="1045132" y="29209"/>
                  </a:lnTo>
                  <a:lnTo>
                    <a:pt x="1045132" y="26669"/>
                  </a:lnTo>
                  <a:lnTo>
                    <a:pt x="1010831" y="26669"/>
                  </a:lnTo>
                  <a:lnTo>
                    <a:pt x="1010831" y="2539"/>
                  </a:lnTo>
                  <a:lnTo>
                    <a:pt x="1008506" y="0"/>
                  </a:lnTo>
                  <a:close/>
                </a:path>
                <a:path w="1406525" h="127000">
                  <a:moveTo>
                    <a:pt x="1073199" y="26669"/>
                  </a:moveTo>
                  <a:lnTo>
                    <a:pt x="1045132" y="26669"/>
                  </a:lnTo>
                  <a:lnTo>
                    <a:pt x="1045132" y="99059"/>
                  </a:lnTo>
                  <a:lnTo>
                    <a:pt x="1047140" y="99059"/>
                  </a:lnTo>
                  <a:lnTo>
                    <a:pt x="1047140" y="29209"/>
                  </a:lnTo>
                  <a:lnTo>
                    <a:pt x="1073199" y="29209"/>
                  </a:lnTo>
                  <a:lnTo>
                    <a:pt x="1073199" y="26669"/>
                  </a:lnTo>
                  <a:close/>
                </a:path>
                <a:path w="1406525" h="127000">
                  <a:moveTo>
                    <a:pt x="1101266" y="26669"/>
                  </a:moveTo>
                  <a:lnTo>
                    <a:pt x="1073199" y="26669"/>
                  </a:lnTo>
                  <a:lnTo>
                    <a:pt x="1073199" y="99059"/>
                  </a:lnTo>
                  <a:lnTo>
                    <a:pt x="1075193" y="99059"/>
                  </a:lnTo>
                  <a:lnTo>
                    <a:pt x="1075193" y="29209"/>
                  </a:lnTo>
                  <a:lnTo>
                    <a:pt x="1101266" y="29209"/>
                  </a:lnTo>
                  <a:lnTo>
                    <a:pt x="1101266" y="26669"/>
                  </a:lnTo>
                  <a:close/>
                </a:path>
                <a:path w="1406525" h="127000">
                  <a:moveTo>
                    <a:pt x="1129322" y="26669"/>
                  </a:moveTo>
                  <a:lnTo>
                    <a:pt x="1101266" y="26669"/>
                  </a:lnTo>
                  <a:lnTo>
                    <a:pt x="1101266" y="99059"/>
                  </a:lnTo>
                  <a:lnTo>
                    <a:pt x="1103260" y="99059"/>
                  </a:lnTo>
                  <a:lnTo>
                    <a:pt x="1103260" y="29209"/>
                  </a:lnTo>
                  <a:lnTo>
                    <a:pt x="1129322" y="29209"/>
                  </a:lnTo>
                  <a:lnTo>
                    <a:pt x="1129322" y="26669"/>
                  </a:lnTo>
                  <a:close/>
                </a:path>
                <a:path w="1406525" h="127000">
                  <a:moveTo>
                    <a:pt x="1157389" y="26669"/>
                  </a:moveTo>
                  <a:lnTo>
                    <a:pt x="1129322" y="26669"/>
                  </a:lnTo>
                  <a:lnTo>
                    <a:pt x="1129322" y="99059"/>
                  </a:lnTo>
                  <a:lnTo>
                    <a:pt x="1131327" y="99059"/>
                  </a:lnTo>
                  <a:lnTo>
                    <a:pt x="1131327" y="29209"/>
                  </a:lnTo>
                  <a:lnTo>
                    <a:pt x="1157389" y="29209"/>
                  </a:lnTo>
                  <a:lnTo>
                    <a:pt x="1157389" y="26669"/>
                  </a:lnTo>
                  <a:close/>
                </a:path>
                <a:path w="1406525" h="127000">
                  <a:moveTo>
                    <a:pt x="1185456" y="26669"/>
                  </a:moveTo>
                  <a:lnTo>
                    <a:pt x="1157389" y="26669"/>
                  </a:lnTo>
                  <a:lnTo>
                    <a:pt x="1157389" y="99059"/>
                  </a:lnTo>
                  <a:lnTo>
                    <a:pt x="1159394" y="99059"/>
                  </a:lnTo>
                  <a:lnTo>
                    <a:pt x="1159394" y="29209"/>
                  </a:lnTo>
                  <a:lnTo>
                    <a:pt x="1185456" y="29209"/>
                  </a:lnTo>
                  <a:lnTo>
                    <a:pt x="1185456" y="26669"/>
                  </a:lnTo>
                  <a:close/>
                </a:path>
                <a:path w="1406525" h="127000">
                  <a:moveTo>
                    <a:pt x="1213510" y="26669"/>
                  </a:moveTo>
                  <a:lnTo>
                    <a:pt x="1185456" y="26669"/>
                  </a:lnTo>
                  <a:lnTo>
                    <a:pt x="1185456" y="99059"/>
                  </a:lnTo>
                  <a:lnTo>
                    <a:pt x="1187450" y="99059"/>
                  </a:lnTo>
                  <a:lnTo>
                    <a:pt x="1187450" y="29209"/>
                  </a:lnTo>
                  <a:lnTo>
                    <a:pt x="1213510" y="29209"/>
                  </a:lnTo>
                  <a:lnTo>
                    <a:pt x="1213510" y="26669"/>
                  </a:lnTo>
                  <a:close/>
                </a:path>
                <a:path w="1406525" h="127000">
                  <a:moveTo>
                    <a:pt x="1241577" y="26669"/>
                  </a:moveTo>
                  <a:lnTo>
                    <a:pt x="1213510" y="26669"/>
                  </a:lnTo>
                  <a:lnTo>
                    <a:pt x="1213510" y="99059"/>
                  </a:lnTo>
                  <a:lnTo>
                    <a:pt x="1215516" y="99059"/>
                  </a:lnTo>
                  <a:lnTo>
                    <a:pt x="1215516" y="29209"/>
                  </a:lnTo>
                  <a:lnTo>
                    <a:pt x="1241577" y="29209"/>
                  </a:lnTo>
                  <a:lnTo>
                    <a:pt x="1241577" y="26669"/>
                  </a:lnTo>
                  <a:close/>
                </a:path>
                <a:path w="1406525" h="127000">
                  <a:moveTo>
                    <a:pt x="1269644" y="26669"/>
                  </a:moveTo>
                  <a:lnTo>
                    <a:pt x="1241577" y="26669"/>
                  </a:lnTo>
                  <a:lnTo>
                    <a:pt x="1241577" y="99059"/>
                  </a:lnTo>
                  <a:lnTo>
                    <a:pt x="1243583" y="99059"/>
                  </a:lnTo>
                  <a:lnTo>
                    <a:pt x="1243583" y="29209"/>
                  </a:lnTo>
                  <a:lnTo>
                    <a:pt x="1269644" y="29209"/>
                  </a:lnTo>
                  <a:lnTo>
                    <a:pt x="1269644" y="26669"/>
                  </a:lnTo>
                  <a:close/>
                </a:path>
                <a:path w="1406525" h="127000">
                  <a:moveTo>
                    <a:pt x="1297711" y="26669"/>
                  </a:moveTo>
                  <a:lnTo>
                    <a:pt x="1269644" y="26669"/>
                  </a:lnTo>
                  <a:lnTo>
                    <a:pt x="1269644" y="99059"/>
                  </a:lnTo>
                  <a:lnTo>
                    <a:pt x="1271638" y="99059"/>
                  </a:lnTo>
                  <a:lnTo>
                    <a:pt x="1271638" y="29209"/>
                  </a:lnTo>
                  <a:lnTo>
                    <a:pt x="1297711" y="29209"/>
                  </a:lnTo>
                  <a:lnTo>
                    <a:pt x="1297711" y="26669"/>
                  </a:lnTo>
                  <a:close/>
                </a:path>
                <a:path w="1406525" h="127000">
                  <a:moveTo>
                    <a:pt x="1334019" y="26669"/>
                  </a:moveTo>
                  <a:lnTo>
                    <a:pt x="1297711" y="26669"/>
                  </a:lnTo>
                  <a:lnTo>
                    <a:pt x="1297711" y="99059"/>
                  </a:lnTo>
                  <a:lnTo>
                    <a:pt x="1299705" y="99059"/>
                  </a:lnTo>
                  <a:lnTo>
                    <a:pt x="1299705" y="29209"/>
                  </a:lnTo>
                  <a:lnTo>
                    <a:pt x="1334019" y="29209"/>
                  </a:lnTo>
                  <a:lnTo>
                    <a:pt x="1334019" y="26669"/>
                  </a:lnTo>
                  <a:close/>
                </a:path>
                <a:path w="1406525" h="127000">
                  <a:moveTo>
                    <a:pt x="1342020" y="0"/>
                  </a:moveTo>
                  <a:lnTo>
                    <a:pt x="1336332" y="0"/>
                  </a:lnTo>
                  <a:lnTo>
                    <a:pt x="1334019" y="2539"/>
                  </a:lnTo>
                  <a:lnTo>
                    <a:pt x="1334019" y="99059"/>
                  </a:lnTo>
                  <a:lnTo>
                    <a:pt x="1344333" y="99059"/>
                  </a:lnTo>
                  <a:lnTo>
                    <a:pt x="1344333" y="29209"/>
                  </a:lnTo>
                  <a:lnTo>
                    <a:pt x="1378623" y="29209"/>
                  </a:lnTo>
                  <a:lnTo>
                    <a:pt x="1378623" y="26669"/>
                  </a:lnTo>
                  <a:lnTo>
                    <a:pt x="1344333" y="26669"/>
                  </a:lnTo>
                  <a:lnTo>
                    <a:pt x="1344333" y="2539"/>
                  </a:lnTo>
                  <a:lnTo>
                    <a:pt x="1342020" y="0"/>
                  </a:lnTo>
                  <a:close/>
                </a:path>
                <a:path w="1406525" h="127000">
                  <a:moveTo>
                    <a:pt x="1405928" y="26669"/>
                  </a:moveTo>
                  <a:lnTo>
                    <a:pt x="1378623" y="26669"/>
                  </a:lnTo>
                  <a:lnTo>
                    <a:pt x="1378623" y="99059"/>
                  </a:lnTo>
                  <a:lnTo>
                    <a:pt x="1380628" y="99059"/>
                  </a:lnTo>
                  <a:lnTo>
                    <a:pt x="1380628" y="29209"/>
                  </a:lnTo>
                  <a:lnTo>
                    <a:pt x="1405928" y="29209"/>
                  </a:lnTo>
                  <a:lnTo>
                    <a:pt x="1405928" y="266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1266981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214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4" y="163856"/>
                  </a:lnTo>
                  <a:lnTo>
                    <a:pt x="130214" y="163856"/>
                  </a:lnTo>
                  <a:lnTo>
                    <a:pt x="131738" y="162319"/>
                  </a:lnTo>
                  <a:lnTo>
                    <a:pt x="131738" y="1523"/>
                  </a:lnTo>
                  <a:lnTo>
                    <a:pt x="130214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1264367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31" y="2540"/>
                  </a:moveTo>
                  <a:lnTo>
                    <a:pt x="135661" y="2540"/>
                  </a:lnTo>
                  <a:lnTo>
                    <a:pt x="135661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43" y="163830"/>
                  </a:lnTo>
                  <a:lnTo>
                    <a:pt x="94843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43" y="53340"/>
                  </a:lnTo>
                  <a:lnTo>
                    <a:pt x="94843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598" y="0"/>
                  </a:lnTo>
                  <a:lnTo>
                    <a:pt x="89598" y="5080"/>
                  </a:lnTo>
                  <a:lnTo>
                    <a:pt x="89598" y="53340"/>
                  </a:lnTo>
                  <a:lnTo>
                    <a:pt x="89598" y="58420"/>
                  </a:lnTo>
                  <a:lnTo>
                    <a:pt x="89598" y="163830"/>
                  </a:lnTo>
                  <a:lnTo>
                    <a:pt x="55283" y="163830"/>
                  </a:lnTo>
                  <a:lnTo>
                    <a:pt x="55283" y="58420"/>
                  </a:lnTo>
                  <a:lnTo>
                    <a:pt x="89598" y="58420"/>
                  </a:lnTo>
                  <a:lnTo>
                    <a:pt x="89598" y="53340"/>
                  </a:lnTo>
                  <a:lnTo>
                    <a:pt x="55283" y="53340"/>
                  </a:lnTo>
                  <a:lnTo>
                    <a:pt x="55283" y="5080"/>
                  </a:lnTo>
                  <a:lnTo>
                    <a:pt x="89598" y="5080"/>
                  </a:lnTo>
                  <a:lnTo>
                    <a:pt x="89598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45" y="163830"/>
                  </a:lnTo>
                  <a:lnTo>
                    <a:pt x="5245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45" y="118110"/>
                  </a:lnTo>
                  <a:lnTo>
                    <a:pt x="5245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45" y="53340"/>
                  </a:lnTo>
                  <a:lnTo>
                    <a:pt x="5245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10" y="168465"/>
                  </a:lnTo>
                  <a:lnTo>
                    <a:pt x="135610" y="166370"/>
                  </a:lnTo>
                  <a:lnTo>
                    <a:pt x="136893" y="166370"/>
                  </a:lnTo>
                  <a:lnTo>
                    <a:pt x="136893" y="163830"/>
                  </a:lnTo>
                  <a:lnTo>
                    <a:pt x="136931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0890834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200" y="0"/>
                  </a:moveTo>
                  <a:lnTo>
                    <a:pt x="1535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35" y="163856"/>
                  </a:lnTo>
                  <a:lnTo>
                    <a:pt x="130200" y="163856"/>
                  </a:lnTo>
                  <a:lnTo>
                    <a:pt x="131724" y="162319"/>
                  </a:lnTo>
                  <a:lnTo>
                    <a:pt x="131724" y="1523"/>
                  </a:lnTo>
                  <a:lnTo>
                    <a:pt x="130200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0888205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31" y="2540"/>
                  </a:moveTo>
                  <a:lnTo>
                    <a:pt x="135661" y="2540"/>
                  </a:lnTo>
                  <a:lnTo>
                    <a:pt x="135661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43" y="163830"/>
                  </a:lnTo>
                  <a:lnTo>
                    <a:pt x="94843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43" y="53340"/>
                  </a:lnTo>
                  <a:lnTo>
                    <a:pt x="94843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611" y="0"/>
                  </a:lnTo>
                  <a:lnTo>
                    <a:pt x="89611" y="5080"/>
                  </a:lnTo>
                  <a:lnTo>
                    <a:pt x="89611" y="53340"/>
                  </a:lnTo>
                  <a:lnTo>
                    <a:pt x="89611" y="58420"/>
                  </a:lnTo>
                  <a:lnTo>
                    <a:pt x="89611" y="163830"/>
                  </a:lnTo>
                  <a:lnTo>
                    <a:pt x="55283" y="163830"/>
                  </a:lnTo>
                  <a:lnTo>
                    <a:pt x="55283" y="58420"/>
                  </a:lnTo>
                  <a:lnTo>
                    <a:pt x="89611" y="58420"/>
                  </a:lnTo>
                  <a:lnTo>
                    <a:pt x="89611" y="53340"/>
                  </a:lnTo>
                  <a:lnTo>
                    <a:pt x="55283" y="53340"/>
                  </a:lnTo>
                  <a:lnTo>
                    <a:pt x="55283" y="5080"/>
                  </a:lnTo>
                  <a:lnTo>
                    <a:pt x="89611" y="5080"/>
                  </a:lnTo>
                  <a:lnTo>
                    <a:pt x="89611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45" y="163830"/>
                  </a:lnTo>
                  <a:lnTo>
                    <a:pt x="5245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45" y="118110"/>
                  </a:lnTo>
                  <a:lnTo>
                    <a:pt x="5245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45" y="53340"/>
                  </a:lnTo>
                  <a:lnTo>
                    <a:pt x="5245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" y="53340"/>
                  </a:lnTo>
                  <a:lnTo>
                    <a:pt x="25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10" y="168465"/>
                  </a:lnTo>
                  <a:lnTo>
                    <a:pt x="135610" y="166370"/>
                  </a:lnTo>
                  <a:lnTo>
                    <a:pt x="136893" y="166370"/>
                  </a:lnTo>
                  <a:lnTo>
                    <a:pt x="136893" y="163830"/>
                  </a:lnTo>
                  <a:lnTo>
                    <a:pt x="136931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0514675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214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4" y="163856"/>
                  </a:lnTo>
                  <a:lnTo>
                    <a:pt x="130214" y="163856"/>
                  </a:lnTo>
                  <a:lnTo>
                    <a:pt x="131738" y="162319"/>
                  </a:lnTo>
                  <a:lnTo>
                    <a:pt x="131738" y="1523"/>
                  </a:lnTo>
                  <a:lnTo>
                    <a:pt x="130214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0512057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44" y="2540"/>
                  </a:moveTo>
                  <a:lnTo>
                    <a:pt x="135661" y="2540"/>
                  </a:lnTo>
                  <a:lnTo>
                    <a:pt x="135661" y="0"/>
                  </a:lnTo>
                  <a:lnTo>
                    <a:pt x="131737" y="0"/>
                  </a:lnTo>
                  <a:lnTo>
                    <a:pt x="131737" y="5080"/>
                  </a:lnTo>
                  <a:lnTo>
                    <a:pt x="131737" y="53340"/>
                  </a:lnTo>
                  <a:lnTo>
                    <a:pt x="131737" y="58420"/>
                  </a:lnTo>
                  <a:lnTo>
                    <a:pt x="131737" y="163830"/>
                  </a:lnTo>
                  <a:lnTo>
                    <a:pt x="94843" y="163830"/>
                  </a:lnTo>
                  <a:lnTo>
                    <a:pt x="94843" y="58420"/>
                  </a:lnTo>
                  <a:lnTo>
                    <a:pt x="131737" y="58420"/>
                  </a:lnTo>
                  <a:lnTo>
                    <a:pt x="131737" y="53340"/>
                  </a:lnTo>
                  <a:lnTo>
                    <a:pt x="94843" y="53340"/>
                  </a:lnTo>
                  <a:lnTo>
                    <a:pt x="94843" y="5080"/>
                  </a:lnTo>
                  <a:lnTo>
                    <a:pt x="131737" y="5080"/>
                  </a:lnTo>
                  <a:lnTo>
                    <a:pt x="131737" y="0"/>
                  </a:lnTo>
                  <a:lnTo>
                    <a:pt x="89598" y="0"/>
                  </a:lnTo>
                  <a:lnTo>
                    <a:pt x="89598" y="5080"/>
                  </a:lnTo>
                  <a:lnTo>
                    <a:pt x="89598" y="53340"/>
                  </a:lnTo>
                  <a:lnTo>
                    <a:pt x="89598" y="58420"/>
                  </a:lnTo>
                  <a:lnTo>
                    <a:pt x="89598" y="163830"/>
                  </a:lnTo>
                  <a:lnTo>
                    <a:pt x="55283" y="163830"/>
                  </a:lnTo>
                  <a:lnTo>
                    <a:pt x="55283" y="58420"/>
                  </a:lnTo>
                  <a:lnTo>
                    <a:pt x="89598" y="58420"/>
                  </a:lnTo>
                  <a:lnTo>
                    <a:pt x="89598" y="53340"/>
                  </a:lnTo>
                  <a:lnTo>
                    <a:pt x="55283" y="53340"/>
                  </a:lnTo>
                  <a:lnTo>
                    <a:pt x="55283" y="5080"/>
                  </a:lnTo>
                  <a:lnTo>
                    <a:pt x="89598" y="5080"/>
                  </a:lnTo>
                  <a:lnTo>
                    <a:pt x="89598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45" y="163830"/>
                  </a:lnTo>
                  <a:lnTo>
                    <a:pt x="5245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45" y="118110"/>
                  </a:lnTo>
                  <a:lnTo>
                    <a:pt x="5245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45" y="53340"/>
                  </a:lnTo>
                  <a:lnTo>
                    <a:pt x="5245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3340"/>
                  </a:lnTo>
                  <a:lnTo>
                    <a:pt x="12" y="58420"/>
                  </a:lnTo>
                  <a:lnTo>
                    <a:pt x="38" y="118110"/>
                  </a:lnTo>
                  <a:lnTo>
                    <a:pt x="50" y="123190"/>
                  </a:lnTo>
                  <a:lnTo>
                    <a:pt x="63" y="163830"/>
                  </a:lnTo>
                  <a:lnTo>
                    <a:pt x="63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623" y="168465"/>
                  </a:lnTo>
                  <a:lnTo>
                    <a:pt x="135623" y="166370"/>
                  </a:lnTo>
                  <a:lnTo>
                    <a:pt x="136906" y="166370"/>
                  </a:lnTo>
                  <a:lnTo>
                    <a:pt x="136906" y="163830"/>
                  </a:lnTo>
                  <a:lnTo>
                    <a:pt x="136944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0138543" y="5690396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79" h="164464">
                  <a:moveTo>
                    <a:pt x="130187" y="0"/>
                  </a:moveTo>
                  <a:lnTo>
                    <a:pt x="1522" y="0"/>
                  </a:lnTo>
                  <a:lnTo>
                    <a:pt x="0" y="1523"/>
                  </a:lnTo>
                  <a:lnTo>
                    <a:pt x="0" y="162319"/>
                  </a:lnTo>
                  <a:lnTo>
                    <a:pt x="1522" y="163856"/>
                  </a:lnTo>
                  <a:lnTo>
                    <a:pt x="130187" y="163856"/>
                  </a:lnTo>
                  <a:lnTo>
                    <a:pt x="131724" y="162319"/>
                  </a:lnTo>
                  <a:lnTo>
                    <a:pt x="131724" y="1523"/>
                  </a:lnTo>
                  <a:lnTo>
                    <a:pt x="130187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0135921" y="5688330"/>
              <a:ext cx="137160" cy="168910"/>
            </a:xfrm>
            <a:custGeom>
              <a:avLst/>
              <a:gdLst/>
              <a:ahLst/>
              <a:cxnLst/>
              <a:rect l="l" t="t" r="r" b="b"/>
              <a:pathLst>
                <a:path w="137159" h="168910">
                  <a:moveTo>
                    <a:pt x="136918" y="2540"/>
                  </a:moveTo>
                  <a:lnTo>
                    <a:pt x="135648" y="2540"/>
                  </a:lnTo>
                  <a:lnTo>
                    <a:pt x="135648" y="0"/>
                  </a:lnTo>
                  <a:lnTo>
                    <a:pt x="131724" y="0"/>
                  </a:lnTo>
                  <a:lnTo>
                    <a:pt x="131724" y="5080"/>
                  </a:lnTo>
                  <a:lnTo>
                    <a:pt x="131724" y="53340"/>
                  </a:lnTo>
                  <a:lnTo>
                    <a:pt x="131724" y="58420"/>
                  </a:lnTo>
                  <a:lnTo>
                    <a:pt x="131724" y="163830"/>
                  </a:lnTo>
                  <a:lnTo>
                    <a:pt x="94830" y="163830"/>
                  </a:lnTo>
                  <a:lnTo>
                    <a:pt x="94830" y="58420"/>
                  </a:lnTo>
                  <a:lnTo>
                    <a:pt x="131724" y="58420"/>
                  </a:lnTo>
                  <a:lnTo>
                    <a:pt x="131724" y="53340"/>
                  </a:lnTo>
                  <a:lnTo>
                    <a:pt x="94830" y="53340"/>
                  </a:lnTo>
                  <a:lnTo>
                    <a:pt x="94830" y="5080"/>
                  </a:lnTo>
                  <a:lnTo>
                    <a:pt x="131724" y="5080"/>
                  </a:lnTo>
                  <a:lnTo>
                    <a:pt x="131724" y="0"/>
                  </a:lnTo>
                  <a:lnTo>
                    <a:pt x="89585" y="0"/>
                  </a:lnTo>
                  <a:lnTo>
                    <a:pt x="89585" y="5080"/>
                  </a:lnTo>
                  <a:lnTo>
                    <a:pt x="89585" y="53340"/>
                  </a:lnTo>
                  <a:lnTo>
                    <a:pt x="89585" y="58420"/>
                  </a:lnTo>
                  <a:lnTo>
                    <a:pt x="89585" y="163830"/>
                  </a:lnTo>
                  <a:lnTo>
                    <a:pt x="55270" y="163830"/>
                  </a:lnTo>
                  <a:lnTo>
                    <a:pt x="55270" y="58420"/>
                  </a:lnTo>
                  <a:lnTo>
                    <a:pt x="89585" y="58420"/>
                  </a:lnTo>
                  <a:lnTo>
                    <a:pt x="89585" y="53340"/>
                  </a:lnTo>
                  <a:lnTo>
                    <a:pt x="55270" y="53340"/>
                  </a:lnTo>
                  <a:lnTo>
                    <a:pt x="55270" y="5080"/>
                  </a:lnTo>
                  <a:lnTo>
                    <a:pt x="89585" y="5080"/>
                  </a:lnTo>
                  <a:lnTo>
                    <a:pt x="89585" y="0"/>
                  </a:lnTo>
                  <a:lnTo>
                    <a:pt x="50038" y="0"/>
                  </a:lnTo>
                  <a:lnTo>
                    <a:pt x="50038" y="5080"/>
                  </a:lnTo>
                  <a:lnTo>
                    <a:pt x="50038" y="53340"/>
                  </a:lnTo>
                  <a:lnTo>
                    <a:pt x="50038" y="58420"/>
                  </a:lnTo>
                  <a:lnTo>
                    <a:pt x="50038" y="118110"/>
                  </a:lnTo>
                  <a:lnTo>
                    <a:pt x="50038" y="123190"/>
                  </a:lnTo>
                  <a:lnTo>
                    <a:pt x="50038" y="163830"/>
                  </a:lnTo>
                  <a:lnTo>
                    <a:pt x="5232" y="163830"/>
                  </a:lnTo>
                  <a:lnTo>
                    <a:pt x="5232" y="123190"/>
                  </a:lnTo>
                  <a:lnTo>
                    <a:pt x="50038" y="123190"/>
                  </a:lnTo>
                  <a:lnTo>
                    <a:pt x="50038" y="118110"/>
                  </a:lnTo>
                  <a:lnTo>
                    <a:pt x="5232" y="118110"/>
                  </a:lnTo>
                  <a:lnTo>
                    <a:pt x="5232" y="58420"/>
                  </a:lnTo>
                  <a:lnTo>
                    <a:pt x="50038" y="58420"/>
                  </a:lnTo>
                  <a:lnTo>
                    <a:pt x="50038" y="53340"/>
                  </a:lnTo>
                  <a:lnTo>
                    <a:pt x="5232" y="53340"/>
                  </a:lnTo>
                  <a:lnTo>
                    <a:pt x="5232" y="5080"/>
                  </a:lnTo>
                  <a:lnTo>
                    <a:pt x="50038" y="5080"/>
                  </a:lnTo>
                  <a:lnTo>
                    <a:pt x="50038" y="0"/>
                  </a:ln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" y="53340"/>
                  </a:lnTo>
                  <a:lnTo>
                    <a:pt x="25" y="58420"/>
                  </a:lnTo>
                  <a:lnTo>
                    <a:pt x="38" y="118110"/>
                  </a:lnTo>
                  <a:lnTo>
                    <a:pt x="38" y="123190"/>
                  </a:lnTo>
                  <a:lnTo>
                    <a:pt x="50" y="163830"/>
                  </a:lnTo>
                  <a:lnTo>
                    <a:pt x="50" y="166370"/>
                  </a:lnTo>
                  <a:lnTo>
                    <a:pt x="1346" y="166370"/>
                  </a:lnTo>
                  <a:lnTo>
                    <a:pt x="1346" y="168465"/>
                  </a:lnTo>
                  <a:lnTo>
                    <a:pt x="135597" y="168465"/>
                  </a:lnTo>
                  <a:lnTo>
                    <a:pt x="135597" y="166370"/>
                  </a:lnTo>
                  <a:lnTo>
                    <a:pt x="136880" y="166370"/>
                  </a:lnTo>
                  <a:lnTo>
                    <a:pt x="136880" y="163830"/>
                  </a:lnTo>
                  <a:lnTo>
                    <a:pt x="13691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0127501" y="5626697"/>
              <a:ext cx="1282700" cy="23495"/>
            </a:xfrm>
            <a:custGeom>
              <a:avLst/>
              <a:gdLst/>
              <a:ahLst/>
              <a:cxnLst/>
              <a:rect l="l" t="t" r="r" b="b"/>
              <a:pathLst>
                <a:path w="1282700" h="23495">
                  <a:moveTo>
                    <a:pt x="153797" y="5143"/>
                  </a:moveTo>
                  <a:lnTo>
                    <a:pt x="148666" y="0"/>
                  </a:lnTo>
                  <a:lnTo>
                    <a:pt x="5130" y="0"/>
                  </a:lnTo>
                  <a:lnTo>
                    <a:pt x="0" y="5143"/>
                  </a:lnTo>
                  <a:lnTo>
                    <a:pt x="0" y="17792"/>
                  </a:lnTo>
                  <a:lnTo>
                    <a:pt x="5130" y="22923"/>
                  </a:lnTo>
                  <a:lnTo>
                    <a:pt x="148666" y="22923"/>
                  </a:lnTo>
                  <a:lnTo>
                    <a:pt x="153797" y="17792"/>
                  </a:lnTo>
                  <a:lnTo>
                    <a:pt x="153797" y="5143"/>
                  </a:lnTo>
                  <a:close/>
                </a:path>
                <a:path w="1282700" h="23495">
                  <a:moveTo>
                    <a:pt x="529945" y="5143"/>
                  </a:moveTo>
                  <a:lnTo>
                    <a:pt x="524814" y="0"/>
                  </a:lnTo>
                  <a:lnTo>
                    <a:pt x="381279" y="0"/>
                  </a:lnTo>
                  <a:lnTo>
                    <a:pt x="376148" y="5143"/>
                  </a:lnTo>
                  <a:lnTo>
                    <a:pt x="376148" y="17792"/>
                  </a:lnTo>
                  <a:lnTo>
                    <a:pt x="381279" y="22923"/>
                  </a:lnTo>
                  <a:lnTo>
                    <a:pt x="524814" y="22923"/>
                  </a:lnTo>
                  <a:lnTo>
                    <a:pt x="529945" y="17792"/>
                  </a:lnTo>
                  <a:lnTo>
                    <a:pt x="529945" y="5143"/>
                  </a:lnTo>
                  <a:close/>
                </a:path>
                <a:path w="1282700" h="23495">
                  <a:moveTo>
                    <a:pt x="906081" y="5143"/>
                  </a:moveTo>
                  <a:lnTo>
                    <a:pt x="900963" y="0"/>
                  </a:lnTo>
                  <a:lnTo>
                    <a:pt x="757415" y="0"/>
                  </a:lnTo>
                  <a:lnTo>
                    <a:pt x="752297" y="5143"/>
                  </a:lnTo>
                  <a:lnTo>
                    <a:pt x="752297" y="17792"/>
                  </a:lnTo>
                  <a:lnTo>
                    <a:pt x="757415" y="22923"/>
                  </a:lnTo>
                  <a:lnTo>
                    <a:pt x="900963" y="22923"/>
                  </a:lnTo>
                  <a:lnTo>
                    <a:pt x="906081" y="17792"/>
                  </a:lnTo>
                  <a:lnTo>
                    <a:pt x="906081" y="5143"/>
                  </a:lnTo>
                  <a:close/>
                </a:path>
                <a:path w="1282700" h="23495">
                  <a:moveTo>
                    <a:pt x="1282242" y="5143"/>
                  </a:moveTo>
                  <a:lnTo>
                    <a:pt x="1277112" y="0"/>
                  </a:lnTo>
                  <a:lnTo>
                    <a:pt x="1133576" y="0"/>
                  </a:lnTo>
                  <a:lnTo>
                    <a:pt x="1128445" y="5143"/>
                  </a:lnTo>
                  <a:lnTo>
                    <a:pt x="1128445" y="17792"/>
                  </a:lnTo>
                  <a:lnTo>
                    <a:pt x="1133576" y="22923"/>
                  </a:lnTo>
                  <a:lnTo>
                    <a:pt x="1277112" y="22923"/>
                  </a:lnTo>
                  <a:lnTo>
                    <a:pt x="1282242" y="17792"/>
                  </a:lnTo>
                  <a:lnTo>
                    <a:pt x="1282242" y="5143"/>
                  </a:lnTo>
                  <a:close/>
                </a:path>
              </a:pathLst>
            </a:custGeom>
            <a:solidFill>
              <a:srgbClr val="D2C7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1181421" y="5452157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79" h="102235">
                  <a:moveTo>
                    <a:pt x="237528" y="50406"/>
                  </a:moveTo>
                  <a:lnTo>
                    <a:pt x="63587" y="50406"/>
                  </a:lnTo>
                  <a:lnTo>
                    <a:pt x="82891" y="101930"/>
                  </a:lnTo>
                  <a:lnTo>
                    <a:pt x="218236" y="101930"/>
                  </a:lnTo>
                  <a:lnTo>
                    <a:pt x="237528" y="50406"/>
                  </a:lnTo>
                  <a:close/>
                </a:path>
                <a:path w="297179" h="102235">
                  <a:moveTo>
                    <a:pt x="296913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296913" y="50406"/>
                  </a:lnTo>
                  <a:lnTo>
                    <a:pt x="296913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8" name="object 54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1180469" y="5453236"/>
              <a:ext cx="298932" cy="101930"/>
            </a:xfrm>
            <a:prstGeom prst="rect">
              <a:avLst/>
            </a:prstGeom>
          </p:spPr>
        </p:pic>
        <p:sp>
          <p:nvSpPr>
            <p:cNvPr id="549" name="object 549"/>
            <p:cNvSpPr/>
            <p:nvPr/>
          </p:nvSpPr>
          <p:spPr>
            <a:xfrm>
              <a:off x="11180458" y="5450840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39">
                  <a:moveTo>
                    <a:pt x="298907" y="1270"/>
                  </a:moveTo>
                  <a:lnTo>
                    <a:pt x="298704" y="1270"/>
                  </a:lnTo>
                  <a:lnTo>
                    <a:pt x="298704" y="0"/>
                  </a:lnTo>
                  <a:lnTo>
                    <a:pt x="127" y="0"/>
                  </a:lnTo>
                  <a:lnTo>
                    <a:pt x="1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98907" y="2540"/>
                  </a:lnTo>
                  <a:lnTo>
                    <a:pt x="298907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0" name="object 55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343877" y="5451010"/>
              <a:ext cx="67414" cy="104215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1253613" y="5451011"/>
              <a:ext cx="67449" cy="104215"/>
            </a:xfrm>
            <a:prstGeom prst="rect">
              <a:avLst/>
            </a:prstGeom>
          </p:spPr>
        </p:pic>
        <p:sp>
          <p:nvSpPr>
            <p:cNvPr id="552" name="object 552"/>
            <p:cNvSpPr/>
            <p:nvPr/>
          </p:nvSpPr>
          <p:spPr>
            <a:xfrm>
              <a:off x="10810047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79" h="102235">
                  <a:moveTo>
                    <a:pt x="235750" y="50392"/>
                  </a:moveTo>
                  <a:lnTo>
                    <a:pt x="61785" y="50392"/>
                  </a:lnTo>
                  <a:lnTo>
                    <a:pt x="81089" y="101929"/>
                  </a:lnTo>
                  <a:lnTo>
                    <a:pt x="216433" y="101929"/>
                  </a:lnTo>
                  <a:lnTo>
                    <a:pt x="235750" y="50392"/>
                  </a:lnTo>
                  <a:close/>
                </a:path>
                <a:path w="297179" h="102235">
                  <a:moveTo>
                    <a:pt x="296927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27" y="50392"/>
                  </a:lnTo>
                  <a:lnTo>
                    <a:pt x="296927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3" name="object 553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0809095" y="5453346"/>
              <a:ext cx="298957" cy="101929"/>
            </a:xfrm>
            <a:prstGeom prst="rect">
              <a:avLst/>
            </a:prstGeom>
          </p:spPr>
        </p:pic>
        <p:sp>
          <p:nvSpPr>
            <p:cNvPr id="554" name="object 554"/>
            <p:cNvSpPr/>
            <p:nvPr/>
          </p:nvSpPr>
          <p:spPr>
            <a:xfrm>
              <a:off x="10809085" y="5450840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39">
                  <a:moveTo>
                    <a:pt x="298919" y="1270"/>
                  </a:moveTo>
                  <a:lnTo>
                    <a:pt x="298602" y="1270"/>
                  </a:lnTo>
                  <a:lnTo>
                    <a:pt x="298602" y="0"/>
                  </a:lnTo>
                  <a:lnTo>
                    <a:pt x="254" y="0"/>
                  </a:lnTo>
                  <a:lnTo>
                    <a:pt x="25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98919" y="2540"/>
                  </a:lnTo>
                  <a:lnTo>
                    <a:pt x="298919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5" name="object 55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970699" y="5451132"/>
              <a:ext cx="67415" cy="104215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0880435" y="5451133"/>
              <a:ext cx="67449" cy="104215"/>
            </a:xfrm>
            <a:prstGeom prst="rect">
              <a:avLst/>
            </a:prstGeom>
          </p:spPr>
        </p:pic>
        <p:sp>
          <p:nvSpPr>
            <p:cNvPr id="557" name="object 557"/>
            <p:cNvSpPr/>
            <p:nvPr/>
          </p:nvSpPr>
          <p:spPr>
            <a:xfrm>
              <a:off x="10441140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79" h="102235">
                  <a:moveTo>
                    <a:pt x="226683" y="50392"/>
                  </a:moveTo>
                  <a:lnTo>
                    <a:pt x="52743" y="50392"/>
                  </a:lnTo>
                  <a:lnTo>
                    <a:pt x="72034" y="101929"/>
                  </a:lnTo>
                  <a:lnTo>
                    <a:pt x="207391" y="101929"/>
                  </a:lnTo>
                  <a:lnTo>
                    <a:pt x="226683" y="50392"/>
                  </a:lnTo>
                  <a:close/>
                </a:path>
                <a:path w="297179" h="102235">
                  <a:moveTo>
                    <a:pt x="296927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27" y="50392"/>
                  </a:lnTo>
                  <a:lnTo>
                    <a:pt x="296927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8" name="object 55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0440187" y="5453346"/>
              <a:ext cx="298957" cy="101929"/>
            </a:xfrm>
            <a:prstGeom prst="rect">
              <a:avLst/>
            </a:prstGeom>
          </p:spPr>
        </p:pic>
        <p:sp>
          <p:nvSpPr>
            <p:cNvPr id="559" name="object 559"/>
            <p:cNvSpPr/>
            <p:nvPr/>
          </p:nvSpPr>
          <p:spPr>
            <a:xfrm>
              <a:off x="10440188" y="5450840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39">
                  <a:moveTo>
                    <a:pt x="298907" y="1270"/>
                  </a:moveTo>
                  <a:lnTo>
                    <a:pt x="298589" y="1270"/>
                  </a:lnTo>
                  <a:lnTo>
                    <a:pt x="298589" y="0"/>
                  </a:lnTo>
                  <a:lnTo>
                    <a:pt x="241" y="0"/>
                  </a:lnTo>
                  <a:lnTo>
                    <a:pt x="24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98907" y="2540"/>
                  </a:lnTo>
                  <a:lnTo>
                    <a:pt x="298907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0" name="object 56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0592747" y="5451132"/>
              <a:ext cx="67414" cy="104215"/>
            </a:xfrm>
            <a:prstGeom prst="rect">
              <a:avLst/>
            </a:prstGeom>
          </p:spPr>
        </p:pic>
        <p:pic>
          <p:nvPicPr>
            <p:cNvPr id="561" name="object 56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0502469" y="5451133"/>
              <a:ext cx="67450" cy="104215"/>
            </a:xfrm>
            <a:prstGeom prst="rect">
              <a:avLst/>
            </a:prstGeom>
          </p:spPr>
        </p:pic>
        <p:sp>
          <p:nvSpPr>
            <p:cNvPr id="562" name="object 562"/>
            <p:cNvSpPr/>
            <p:nvPr/>
          </p:nvSpPr>
          <p:spPr>
            <a:xfrm>
              <a:off x="10070427" y="5452280"/>
              <a:ext cx="297180" cy="102235"/>
            </a:xfrm>
            <a:custGeom>
              <a:avLst/>
              <a:gdLst/>
              <a:ahLst/>
              <a:cxnLst/>
              <a:rect l="l" t="t" r="r" b="b"/>
              <a:pathLst>
                <a:path w="297179" h="102235">
                  <a:moveTo>
                    <a:pt x="219430" y="50392"/>
                  </a:moveTo>
                  <a:lnTo>
                    <a:pt x="45491" y="50392"/>
                  </a:lnTo>
                  <a:lnTo>
                    <a:pt x="64782" y="101929"/>
                  </a:lnTo>
                  <a:lnTo>
                    <a:pt x="200140" y="101929"/>
                  </a:lnTo>
                  <a:lnTo>
                    <a:pt x="219430" y="50392"/>
                  </a:lnTo>
                  <a:close/>
                </a:path>
                <a:path w="297179" h="102235">
                  <a:moveTo>
                    <a:pt x="296914" y="0"/>
                  </a:moveTo>
                  <a:lnTo>
                    <a:pt x="0" y="0"/>
                  </a:lnTo>
                  <a:lnTo>
                    <a:pt x="0" y="50392"/>
                  </a:lnTo>
                  <a:lnTo>
                    <a:pt x="296914" y="50392"/>
                  </a:lnTo>
                  <a:lnTo>
                    <a:pt x="296914" y="0"/>
                  </a:lnTo>
                  <a:close/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3" name="object 563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0069474" y="5453346"/>
              <a:ext cx="298945" cy="101929"/>
            </a:xfrm>
            <a:prstGeom prst="rect">
              <a:avLst/>
            </a:prstGeom>
          </p:spPr>
        </p:pic>
        <p:sp>
          <p:nvSpPr>
            <p:cNvPr id="564" name="object 564"/>
            <p:cNvSpPr/>
            <p:nvPr/>
          </p:nvSpPr>
          <p:spPr>
            <a:xfrm>
              <a:off x="10069475" y="5450840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39">
                  <a:moveTo>
                    <a:pt x="298894" y="1270"/>
                  </a:moveTo>
                  <a:lnTo>
                    <a:pt x="298577" y="1270"/>
                  </a:lnTo>
                  <a:lnTo>
                    <a:pt x="298577" y="0"/>
                  </a:lnTo>
                  <a:lnTo>
                    <a:pt x="215" y="0"/>
                  </a:lnTo>
                  <a:lnTo>
                    <a:pt x="21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98894" y="2540"/>
                  </a:lnTo>
                  <a:lnTo>
                    <a:pt x="298894" y="127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10241267" y="5452284"/>
              <a:ext cx="40005" cy="102235"/>
            </a:xfrm>
            <a:custGeom>
              <a:avLst/>
              <a:gdLst/>
              <a:ahLst/>
              <a:cxnLst/>
              <a:rect l="l" t="t" r="r" b="b"/>
              <a:pathLst>
                <a:path w="40004" h="102235">
                  <a:moveTo>
                    <a:pt x="39789" y="0"/>
                  </a:moveTo>
                  <a:lnTo>
                    <a:pt x="0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10240121" y="5451132"/>
              <a:ext cx="42545" cy="104775"/>
            </a:xfrm>
            <a:custGeom>
              <a:avLst/>
              <a:gdLst/>
              <a:ahLst/>
              <a:cxnLst/>
              <a:rect l="l" t="t" r="r" b="b"/>
              <a:pathLst>
                <a:path w="42545" h="104775">
                  <a:moveTo>
                    <a:pt x="40779" y="0"/>
                  </a:moveTo>
                  <a:lnTo>
                    <a:pt x="40195" y="254"/>
                  </a:lnTo>
                  <a:lnTo>
                    <a:pt x="0" y="103238"/>
                  </a:lnTo>
                  <a:lnTo>
                    <a:pt x="241" y="103809"/>
                  </a:lnTo>
                  <a:lnTo>
                    <a:pt x="1282" y="104216"/>
                  </a:lnTo>
                  <a:lnTo>
                    <a:pt x="1866" y="103948"/>
                  </a:lnTo>
                  <a:lnTo>
                    <a:pt x="42075" y="989"/>
                  </a:lnTo>
                  <a:lnTo>
                    <a:pt x="41833" y="418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10215918" y="5452284"/>
              <a:ext cx="33020" cy="102235"/>
            </a:xfrm>
            <a:custGeom>
              <a:avLst/>
              <a:gdLst/>
              <a:ahLst/>
              <a:cxnLst/>
              <a:rect l="l" t="t" r="r" b="b"/>
              <a:pathLst>
                <a:path w="33020" h="102235">
                  <a:moveTo>
                    <a:pt x="32550" y="0"/>
                  </a:moveTo>
                  <a:lnTo>
                    <a:pt x="0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10214784" y="5451157"/>
              <a:ext cx="34925" cy="104775"/>
            </a:xfrm>
            <a:custGeom>
              <a:avLst/>
              <a:gdLst/>
              <a:ahLst/>
              <a:cxnLst/>
              <a:rect l="l" t="t" r="r" b="b"/>
              <a:pathLst>
                <a:path w="34925" h="104775">
                  <a:moveTo>
                    <a:pt x="33464" y="0"/>
                  </a:moveTo>
                  <a:lnTo>
                    <a:pt x="32905" y="278"/>
                  </a:lnTo>
                  <a:lnTo>
                    <a:pt x="0" y="103275"/>
                  </a:lnTo>
                  <a:lnTo>
                    <a:pt x="292" y="103834"/>
                  </a:lnTo>
                  <a:lnTo>
                    <a:pt x="1346" y="104177"/>
                  </a:lnTo>
                  <a:lnTo>
                    <a:pt x="1917" y="103884"/>
                  </a:lnTo>
                  <a:lnTo>
                    <a:pt x="34810" y="887"/>
                  </a:lnTo>
                  <a:lnTo>
                    <a:pt x="34531" y="329"/>
                  </a:lnTo>
                  <a:lnTo>
                    <a:pt x="33464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10125650" y="5452284"/>
              <a:ext cx="40005" cy="102235"/>
            </a:xfrm>
            <a:custGeom>
              <a:avLst/>
              <a:gdLst/>
              <a:ahLst/>
              <a:cxnLst/>
              <a:rect l="l" t="t" r="r" b="b"/>
              <a:pathLst>
                <a:path w="40004" h="102235">
                  <a:moveTo>
                    <a:pt x="0" y="0"/>
                  </a:moveTo>
                  <a:lnTo>
                    <a:pt x="39815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10124518" y="5451133"/>
              <a:ext cx="42545" cy="104775"/>
            </a:xfrm>
            <a:custGeom>
              <a:avLst/>
              <a:gdLst/>
              <a:ahLst/>
              <a:cxnLst/>
              <a:rect l="l" t="t" r="r" b="b"/>
              <a:pathLst>
                <a:path w="42545" h="104775">
                  <a:moveTo>
                    <a:pt x="1282" y="0"/>
                  </a:moveTo>
                  <a:lnTo>
                    <a:pt x="253" y="406"/>
                  </a:lnTo>
                  <a:lnTo>
                    <a:pt x="0" y="990"/>
                  </a:lnTo>
                  <a:lnTo>
                    <a:pt x="40208" y="103948"/>
                  </a:lnTo>
                  <a:lnTo>
                    <a:pt x="40779" y="104216"/>
                  </a:lnTo>
                  <a:lnTo>
                    <a:pt x="41821" y="103809"/>
                  </a:lnTo>
                  <a:lnTo>
                    <a:pt x="42087" y="103225"/>
                  </a:lnTo>
                  <a:lnTo>
                    <a:pt x="1866" y="252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10158270" y="5452284"/>
              <a:ext cx="33020" cy="102235"/>
            </a:xfrm>
            <a:custGeom>
              <a:avLst/>
              <a:gdLst/>
              <a:ahLst/>
              <a:cxnLst/>
              <a:rect l="l" t="t" r="r" b="b"/>
              <a:pathLst>
                <a:path w="33020" h="102235">
                  <a:moveTo>
                    <a:pt x="0" y="0"/>
                  </a:moveTo>
                  <a:lnTo>
                    <a:pt x="32561" y="101929"/>
                  </a:lnTo>
                </a:path>
              </a:pathLst>
            </a:custGeom>
            <a:solidFill>
              <a:srgbClr val="D5D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10157135" y="5451147"/>
              <a:ext cx="34925" cy="104775"/>
            </a:xfrm>
            <a:custGeom>
              <a:avLst/>
              <a:gdLst/>
              <a:ahLst/>
              <a:cxnLst/>
              <a:rect l="l" t="t" r="r" b="b"/>
              <a:pathLst>
                <a:path w="34925" h="104775">
                  <a:moveTo>
                    <a:pt x="1357" y="0"/>
                  </a:moveTo>
                  <a:lnTo>
                    <a:pt x="303" y="330"/>
                  </a:lnTo>
                  <a:lnTo>
                    <a:pt x="0" y="901"/>
                  </a:lnTo>
                  <a:lnTo>
                    <a:pt x="32904" y="103898"/>
                  </a:lnTo>
                  <a:lnTo>
                    <a:pt x="33477" y="104190"/>
                  </a:lnTo>
                  <a:lnTo>
                    <a:pt x="34544" y="103847"/>
                  </a:lnTo>
                  <a:lnTo>
                    <a:pt x="34822" y="103276"/>
                  </a:lnTo>
                  <a:lnTo>
                    <a:pt x="1916" y="291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AB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3" name="object 57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1264364" y="5551954"/>
              <a:ext cx="136981" cy="75016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0888219" y="5551954"/>
              <a:ext cx="136967" cy="75016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0512059" y="5551954"/>
              <a:ext cx="136981" cy="75016"/>
            </a:xfrm>
            <a:prstGeom prst="rect">
              <a:avLst/>
            </a:prstGeom>
          </p:spPr>
        </p:pic>
        <p:sp>
          <p:nvSpPr>
            <p:cNvPr id="576" name="object 576"/>
            <p:cNvSpPr/>
            <p:nvPr/>
          </p:nvSpPr>
          <p:spPr>
            <a:xfrm>
              <a:off x="10138542" y="5554634"/>
              <a:ext cx="132080" cy="69850"/>
            </a:xfrm>
            <a:custGeom>
              <a:avLst/>
              <a:gdLst/>
              <a:ahLst/>
              <a:cxnLst/>
              <a:rect l="l" t="t" r="r" b="b"/>
              <a:pathLst>
                <a:path w="132079" h="69850">
                  <a:moveTo>
                    <a:pt x="130187" y="0"/>
                  </a:moveTo>
                  <a:lnTo>
                    <a:pt x="1524" y="0"/>
                  </a:lnTo>
                  <a:lnTo>
                    <a:pt x="0" y="1523"/>
                  </a:lnTo>
                  <a:lnTo>
                    <a:pt x="0" y="68186"/>
                  </a:lnTo>
                  <a:lnTo>
                    <a:pt x="1524" y="69710"/>
                  </a:lnTo>
                  <a:lnTo>
                    <a:pt x="130187" y="69710"/>
                  </a:lnTo>
                  <a:lnTo>
                    <a:pt x="131737" y="68186"/>
                  </a:lnTo>
                  <a:lnTo>
                    <a:pt x="131737" y="1523"/>
                  </a:lnTo>
                  <a:lnTo>
                    <a:pt x="130187" y="0"/>
                  </a:lnTo>
                  <a:close/>
                </a:path>
              </a:pathLst>
            </a:custGeom>
            <a:solidFill>
              <a:srgbClr val="707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10135908" y="5551957"/>
              <a:ext cx="137160" cy="75565"/>
            </a:xfrm>
            <a:custGeom>
              <a:avLst/>
              <a:gdLst/>
              <a:ahLst/>
              <a:cxnLst/>
              <a:rect l="l" t="t" r="r" b="b"/>
              <a:pathLst>
                <a:path w="137159" h="75564">
                  <a:moveTo>
                    <a:pt x="86741" y="74930"/>
                  </a:moveTo>
                  <a:lnTo>
                    <a:pt x="47155" y="74930"/>
                  </a:lnTo>
                  <a:lnTo>
                    <a:pt x="50152" y="75018"/>
                  </a:lnTo>
                  <a:lnTo>
                    <a:pt x="86741" y="74930"/>
                  </a:lnTo>
                  <a:close/>
                </a:path>
                <a:path w="137159" h="75564">
                  <a:moveTo>
                    <a:pt x="135623" y="72390"/>
                  </a:moveTo>
                  <a:lnTo>
                    <a:pt x="1346" y="72390"/>
                  </a:lnTo>
                  <a:lnTo>
                    <a:pt x="1346" y="74930"/>
                  </a:lnTo>
                  <a:lnTo>
                    <a:pt x="86741" y="74930"/>
                  </a:lnTo>
                  <a:lnTo>
                    <a:pt x="89712" y="75018"/>
                  </a:lnTo>
                  <a:lnTo>
                    <a:pt x="135623" y="74930"/>
                  </a:lnTo>
                  <a:lnTo>
                    <a:pt x="135623" y="72390"/>
                  </a:lnTo>
                  <a:close/>
                </a:path>
                <a:path w="137159" h="75564">
                  <a:moveTo>
                    <a:pt x="46088" y="0"/>
                  </a:moveTo>
                  <a:lnTo>
                    <a:pt x="1484" y="0"/>
                  </a:lnTo>
                  <a:lnTo>
                    <a:pt x="1484" y="2539"/>
                  </a:lnTo>
                  <a:lnTo>
                    <a:pt x="0" y="2539"/>
                  </a:lnTo>
                  <a:lnTo>
                    <a:pt x="76" y="72390"/>
                  </a:lnTo>
                  <a:lnTo>
                    <a:pt x="136893" y="72390"/>
                  </a:lnTo>
                  <a:lnTo>
                    <a:pt x="136894" y="69850"/>
                  </a:lnTo>
                  <a:lnTo>
                    <a:pt x="5245" y="69850"/>
                  </a:lnTo>
                  <a:lnTo>
                    <a:pt x="5245" y="5079"/>
                  </a:lnTo>
                  <a:lnTo>
                    <a:pt x="46088" y="5079"/>
                  </a:lnTo>
                  <a:lnTo>
                    <a:pt x="46088" y="0"/>
                  </a:lnTo>
                  <a:close/>
                </a:path>
                <a:path w="137159" h="75564">
                  <a:moveTo>
                    <a:pt x="85648" y="0"/>
                  </a:moveTo>
                  <a:lnTo>
                    <a:pt x="46088" y="0"/>
                  </a:lnTo>
                  <a:lnTo>
                    <a:pt x="46088" y="69850"/>
                  </a:lnTo>
                  <a:lnTo>
                    <a:pt x="51319" y="69850"/>
                  </a:lnTo>
                  <a:lnTo>
                    <a:pt x="51319" y="5079"/>
                  </a:lnTo>
                  <a:lnTo>
                    <a:pt x="85648" y="5079"/>
                  </a:lnTo>
                  <a:lnTo>
                    <a:pt x="85648" y="0"/>
                  </a:lnTo>
                  <a:close/>
                </a:path>
                <a:path w="137159" h="75564">
                  <a:moveTo>
                    <a:pt x="131737" y="0"/>
                  </a:moveTo>
                  <a:lnTo>
                    <a:pt x="85648" y="0"/>
                  </a:lnTo>
                  <a:lnTo>
                    <a:pt x="85648" y="69850"/>
                  </a:lnTo>
                  <a:lnTo>
                    <a:pt x="90892" y="69850"/>
                  </a:lnTo>
                  <a:lnTo>
                    <a:pt x="90892" y="5079"/>
                  </a:lnTo>
                  <a:lnTo>
                    <a:pt x="131737" y="5079"/>
                  </a:lnTo>
                  <a:lnTo>
                    <a:pt x="131737" y="0"/>
                  </a:lnTo>
                  <a:close/>
                </a:path>
                <a:path w="137159" h="75564">
                  <a:moveTo>
                    <a:pt x="135483" y="0"/>
                  </a:moveTo>
                  <a:lnTo>
                    <a:pt x="131737" y="0"/>
                  </a:lnTo>
                  <a:lnTo>
                    <a:pt x="131737" y="69850"/>
                  </a:lnTo>
                  <a:lnTo>
                    <a:pt x="136894" y="69850"/>
                  </a:lnTo>
                  <a:lnTo>
                    <a:pt x="136969" y="2539"/>
                  </a:lnTo>
                  <a:lnTo>
                    <a:pt x="135483" y="2539"/>
                  </a:lnTo>
                  <a:lnTo>
                    <a:pt x="135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5402872" y="6059192"/>
              <a:ext cx="704850" cy="112395"/>
            </a:xfrm>
            <a:custGeom>
              <a:avLst/>
              <a:gdLst/>
              <a:ahLst/>
              <a:cxnLst/>
              <a:rect l="l" t="t" r="r" b="b"/>
              <a:pathLst>
                <a:path w="704850" h="112395">
                  <a:moveTo>
                    <a:pt x="682166" y="0"/>
                  </a:moveTo>
                  <a:lnTo>
                    <a:pt x="22555" y="0"/>
                  </a:lnTo>
                  <a:lnTo>
                    <a:pt x="21677" y="913"/>
                  </a:lnTo>
                  <a:lnTo>
                    <a:pt x="0" y="110463"/>
                  </a:lnTo>
                  <a:lnTo>
                    <a:pt x="1054" y="112343"/>
                  </a:lnTo>
                  <a:lnTo>
                    <a:pt x="703667" y="112343"/>
                  </a:lnTo>
                  <a:lnTo>
                    <a:pt x="704723" y="110463"/>
                  </a:lnTo>
                  <a:lnTo>
                    <a:pt x="683031" y="913"/>
                  </a:lnTo>
                  <a:lnTo>
                    <a:pt x="682166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5421489" y="6074302"/>
              <a:ext cx="668020" cy="82550"/>
            </a:xfrm>
            <a:custGeom>
              <a:avLst/>
              <a:gdLst/>
              <a:ahLst/>
              <a:cxnLst/>
              <a:rect l="l" t="t" r="r" b="b"/>
              <a:pathLst>
                <a:path w="668020" h="82550">
                  <a:moveTo>
                    <a:pt x="649235" y="0"/>
                  </a:moveTo>
                  <a:lnTo>
                    <a:pt x="16686" y="0"/>
                  </a:lnTo>
                  <a:lnTo>
                    <a:pt x="15824" y="901"/>
                  </a:lnTo>
                  <a:lnTo>
                    <a:pt x="0" y="80263"/>
                  </a:lnTo>
                  <a:lnTo>
                    <a:pt x="1054" y="82143"/>
                  </a:lnTo>
                  <a:lnTo>
                    <a:pt x="666380" y="82143"/>
                  </a:lnTo>
                  <a:lnTo>
                    <a:pt x="667423" y="80213"/>
                  </a:lnTo>
                  <a:lnTo>
                    <a:pt x="650100" y="863"/>
                  </a:lnTo>
                  <a:lnTo>
                    <a:pt x="649235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5440742" y="6079882"/>
              <a:ext cx="629285" cy="67945"/>
            </a:xfrm>
            <a:custGeom>
              <a:avLst/>
              <a:gdLst/>
              <a:ahLst/>
              <a:cxnLst/>
              <a:rect l="l" t="t" r="r" b="b"/>
              <a:pathLst>
                <a:path w="629285" h="67945">
                  <a:moveTo>
                    <a:pt x="615910" y="0"/>
                  </a:moveTo>
                  <a:lnTo>
                    <a:pt x="14603" y="0"/>
                  </a:lnTo>
                  <a:lnTo>
                    <a:pt x="13740" y="887"/>
                  </a:lnTo>
                  <a:lnTo>
                    <a:pt x="0" y="65835"/>
                  </a:lnTo>
                  <a:lnTo>
                    <a:pt x="1054" y="67753"/>
                  </a:lnTo>
                  <a:lnTo>
                    <a:pt x="627975" y="67753"/>
                  </a:lnTo>
                  <a:lnTo>
                    <a:pt x="629018" y="65899"/>
                  </a:lnTo>
                  <a:lnTo>
                    <a:pt x="616774" y="926"/>
                  </a:lnTo>
                  <a:lnTo>
                    <a:pt x="615910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5468560" y="6088957"/>
              <a:ext cx="573405" cy="50165"/>
            </a:xfrm>
            <a:custGeom>
              <a:avLst/>
              <a:gdLst/>
              <a:ahLst/>
              <a:cxnLst/>
              <a:rect l="l" t="t" r="r" b="b"/>
              <a:pathLst>
                <a:path w="573404" h="50164">
                  <a:moveTo>
                    <a:pt x="562775" y="0"/>
                  </a:moveTo>
                  <a:lnTo>
                    <a:pt x="9028" y="0"/>
                  </a:lnTo>
                  <a:lnTo>
                    <a:pt x="8139" y="965"/>
                  </a:lnTo>
                  <a:lnTo>
                    <a:pt x="0" y="47803"/>
                  </a:lnTo>
                  <a:lnTo>
                    <a:pt x="1054" y="49607"/>
                  </a:lnTo>
                  <a:lnTo>
                    <a:pt x="572211" y="49607"/>
                  </a:lnTo>
                  <a:lnTo>
                    <a:pt x="573252" y="47714"/>
                  </a:lnTo>
                  <a:lnTo>
                    <a:pt x="563638" y="901"/>
                  </a:lnTo>
                  <a:lnTo>
                    <a:pt x="562775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5374015" y="6204338"/>
              <a:ext cx="772795" cy="159385"/>
            </a:xfrm>
            <a:custGeom>
              <a:avLst/>
              <a:gdLst/>
              <a:ahLst/>
              <a:cxnLst/>
              <a:rect l="l" t="t" r="r" b="b"/>
              <a:pathLst>
                <a:path w="772795" h="159385">
                  <a:moveTo>
                    <a:pt x="739532" y="0"/>
                  </a:moveTo>
                  <a:lnTo>
                    <a:pt x="32777" y="0"/>
                  </a:lnTo>
                  <a:lnTo>
                    <a:pt x="31915" y="887"/>
                  </a:lnTo>
                  <a:lnTo>
                    <a:pt x="0" y="157237"/>
                  </a:lnTo>
                  <a:lnTo>
                    <a:pt x="1065" y="159129"/>
                  </a:lnTo>
                  <a:lnTo>
                    <a:pt x="771193" y="159129"/>
                  </a:lnTo>
                  <a:lnTo>
                    <a:pt x="772247" y="157237"/>
                  </a:lnTo>
                  <a:lnTo>
                    <a:pt x="740397" y="914"/>
                  </a:lnTo>
                  <a:lnTo>
                    <a:pt x="739532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5392643" y="6219423"/>
              <a:ext cx="733425" cy="129539"/>
            </a:xfrm>
            <a:custGeom>
              <a:avLst/>
              <a:gdLst/>
              <a:ahLst/>
              <a:cxnLst/>
              <a:rect l="l" t="t" r="r" b="b"/>
              <a:pathLst>
                <a:path w="733425" h="129539">
                  <a:moveTo>
                    <a:pt x="706564" y="0"/>
                  </a:moveTo>
                  <a:lnTo>
                    <a:pt x="26911" y="0"/>
                  </a:lnTo>
                  <a:lnTo>
                    <a:pt x="26047" y="889"/>
                  </a:lnTo>
                  <a:lnTo>
                    <a:pt x="0" y="127050"/>
                  </a:lnTo>
                  <a:lnTo>
                    <a:pt x="1054" y="128955"/>
                  </a:lnTo>
                  <a:lnTo>
                    <a:pt x="732370" y="128955"/>
                  </a:lnTo>
                  <a:lnTo>
                    <a:pt x="733425" y="127050"/>
                  </a:lnTo>
                  <a:lnTo>
                    <a:pt x="707428" y="889"/>
                  </a:lnTo>
                  <a:lnTo>
                    <a:pt x="706564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5411900" y="6225006"/>
              <a:ext cx="696595" cy="114935"/>
            </a:xfrm>
            <a:custGeom>
              <a:avLst/>
              <a:gdLst/>
              <a:ahLst/>
              <a:cxnLst/>
              <a:rect l="l" t="t" r="r" b="b"/>
              <a:pathLst>
                <a:path w="696595" h="114935">
                  <a:moveTo>
                    <a:pt x="673263" y="0"/>
                  </a:moveTo>
                  <a:lnTo>
                    <a:pt x="24827" y="0"/>
                  </a:lnTo>
                  <a:lnTo>
                    <a:pt x="23960" y="914"/>
                  </a:lnTo>
                  <a:lnTo>
                    <a:pt x="0" y="112647"/>
                  </a:lnTo>
                  <a:lnTo>
                    <a:pt x="1040" y="114565"/>
                  </a:lnTo>
                  <a:lnTo>
                    <a:pt x="695476" y="114565"/>
                  </a:lnTo>
                  <a:lnTo>
                    <a:pt x="696530" y="112686"/>
                  </a:lnTo>
                  <a:lnTo>
                    <a:pt x="674115" y="900"/>
                  </a:lnTo>
                  <a:lnTo>
                    <a:pt x="673263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5439764" y="6234094"/>
              <a:ext cx="639445" cy="96520"/>
            </a:xfrm>
            <a:custGeom>
              <a:avLst/>
              <a:gdLst/>
              <a:ahLst/>
              <a:cxnLst/>
              <a:rect l="l" t="t" r="r" b="b"/>
              <a:pathLst>
                <a:path w="639445" h="96520">
                  <a:moveTo>
                    <a:pt x="620063" y="0"/>
                  </a:moveTo>
                  <a:lnTo>
                    <a:pt x="19175" y="0"/>
                  </a:lnTo>
                  <a:lnTo>
                    <a:pt x="18299" y="913"/>
                  </a:lnTo>
                  <a:lnTo>
                    <a:pt x="0" y="94537"/>
                  </a:lnTo>
                  <a:lnTo>
                    <a:pt x="1040" y="96404"/>
                  </a:lnTo>
                  <a:lnTo>
                    <a:pt x="638148" y="96404"/>
                  </a:lnTo>
                  <a:lnTo>
                    <a:pt x="639202" y="94537"/>
                  </a:lnTo>
                  <a:lnTo>
                    <a:pt x="620941" y="913"/>
                  </a:lnTo>
                  <a:lnTo>
                    <a:pt x="620063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6" name="object 586"/>
          <p:cNvGrpSpPr/>
          <p:nvPr/>
        </p:nvGrpSpPr>
        <p:grpSpPr>
          <a:xfrm>
            <a:off x="5351144" y="6408284"/>
            <a:ext cx="817880" cy="69215"/>
            <a:chOff x="5351144" y="6408284"/>
            <a:chExt cx="817880" cy="69215"/>
          </a:xfrm>
        </p:grpSpPr>
        <p:sp>
          <p:nvSpPr>
            <p:cNvPr id="587" name="object 587"/>
            <p:cNvSpPr/>
            <p:nvPr/>
          </p:nvSpPr>
          <p:spPr>
            <a:xfrm>
              <a:off x="5351144" y="6408284"/>
              <a:ext cx="817880" cy="69215"/>
            </a:xfrm>
            <a:custGeom>
              <a:avLst/>
              <a:gdLst/>
              <a:ahLst/>
              <a:cxnLst/>
              <a:rect l="l" t="t" r="r" b="b"/>
              <a:pathLst>
                <a:path w="817879" h="69214">
                  <a:moveTo>
                    <a:pt x="803043" y="0"/>
                  </a:moveTo>
                  <a:lnTo>
                    <a:pt x="14614" y="0"/>
                  </a:lnTo>
                  <a:lnTo>
                    <a:pt x="13750" y="901"/>
                  </a:lnTo>
                  <a:lnTo>
                    <a:pt x="0" y="68715"/>
                  </a:lnTo>
                  <a:lnTo>
                    <a:pt x="817642" y="68715"/>
                  </a:lnTo>
                  <a:lnTo>
                    <a:pt x="803906" y="901"/>
                  </a:lnTo>
                  <a:lnTo>
                    <a:pt x="803043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5367326" y="6423385"/>
              <a:ext cx="784225" cy="53975"/>
            </a:xfrm>
            <a:custGeom>
              <a:avLst/>
              <a:gdLst/>
              <a:ahLst/>
              <a:cxnLst/>
              <a:rect l="l" t="t" r="r" b="b"/>
              <a:pathLst>
                <a:path w="784225" h="53975">
                  <a:moveTo>
                    <a:pt x="772513" y="0"/>
                  </a:moveTo>
                  <a:lnTo>
                    <a:pt x="11198" y="0"/>
                  </a:lnTo>
                  <a:lnTo>
                    <a:pt x="10335" y="901"/>
                  </a:lnTo>
                  <a:lnTo>
                    <a:pt x="0" y="53614"/>
                  </a:lnTo>
                  <a:lnTo>
                    <a:pt x="783714" y="53614"/>
                  </a:lnTo>
                  <a:lnTo>
                    <a:pt x="773389" y="901"/>
                  </a:lnTo>
                  <a:lnTo>
                    <a:pt x="772513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5386614" y="6428976"/>
              <a:ext cx="749300" cy="48260"/>
            </a:xfrm>
            <a:custGeom>
              <a:avLst/>
              <a:gdLst/>
              <a:ahLst/>
              <a:cxnLst/>
              <a:rect l="l" t="t" r="r" b="b"/>
              <a:pathLst>
                <a:path w="749300" h="48260">
                  <a:moveTo>
                    <a:pt x="739188" y="0"/>
                  </a:moveTo>
                  <a:lnTo>
                    <a:pt x="9127" y="0"/>
                  </a:lnTo>
                  <a:lnTo>
                    <a:pt x="8238" y="938"/>
                  </a:lnTo>
                  <a:lnTo>
                    <a:pt x="0" y="48023"/>
                  </a:lnTo>
                  <a:lnTo>
                    <a:pt x="749085" y="48023"/>
                  </a:lnTo>
                  <a:lnTo>
                    <a:pt x="740050" y="901"/>
                  </a:lnTo>
                  <a:lnTo>
                    <a:pt x="739188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5410994" y="6438038"/>
              <a:ext cx="697230" cy="39370"/>
            </a:xfrm>
            <a:custGeom>
              <a:avLst/>
              <a:gdLst/>
              <a:ahLst/>
              <a:cxnLst/>
              <a:rect l="l" t="t" r="r" b="b"/>
              <a:pathLst>
                <a:path w="697229" h="39370">
                  <a:moveTo>
                    <a:pt x="689449" y="0"/>
                  </a:moveTo>
                  <a:lnTo>
                    <a:pt x="6963" y="0"/>
                  </a:lnTo>
                  <a:lnTo>
                    <a:pt x="6061" y="990"/>
                  </a:lnTo>
                  <a:lnTo>
                    <a:pt x="0" y="38961"/>
                  </a:lnTo>
                  <a:lnTo>
                    <a:pt x="696744" y="38961"/>
                  </a:lnTo>
                  <a:lnTo>
                    <a:pt x="690338" y="976"/>
                  </a:lnTo>
                  <a:lnTo>
                    <a:pt x="689449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91" name="object 591"/>
          <p:cNvGrpSpPr/>
          <p:nvPr/>
        </p:nvGrpSpPr>
        <p:grpSpPr>
          <a:xfrm>
            <a:off x="6114355" y="6056572"/>
            <a:ext cx="784860" cy="304800"/>
            <a:chOff x="6114355" y="6056572"/>
            <a:chExt cx="784860" cy="304800"/>
          </a:xfrm>
        </p:grpSpPr>
        <p:sp>
          <p:nvSpPr>
            <p:cNvPr id="592" name="object 592"/>
            <p:cNvSpPr/>
            <p:nvPr/>
          </p:nvSpPr>
          <p:spPr>
            <a:xfrm>
              <a:off x="6114355" y="6056572"/>
              <a:ext cx="668655" cy="112395"/>
            </a:xfrm>
            <a:custGeom>
              <a:avLst/>
              <a:gdLst/>
              <a:ahLst/>
              <a:cxnLst/>
              <a:rect l="l" t="t" r="r" b="b"/>
              <a:pathLst>
                <a:path w="668654" h="112395">
                  <a:moveTo>
                    <a:pt x="603530" y="0"/>
                  </a:moveTo>
                  <a:lnTo>
                    <a:pt x="1168" y="0"/>
                  </a:lnTo>
                  <a:lnTo>
                    <a:pt x="0" y="2184"/>
                  </a:lnTo>
                  <a:lnTo>
                    <a:pt x="25730" y="111404"/>
                  </a:lnTo>
                  <a:lnTo>
                    <a:pt x="26657" y="112330"/>
                  </a:lnTo>
                  <a:lnTo>
                    <a:pt x="667157" y="112330"/>
                  </a:lnTo>
                  <a:lnTo>
                    <a:pt x="668287" y="109130"/>
                  </a:lnTo>
                  <a:lnTo>
                    <a:pt x="604216" y="456"/>
                  </a:lnTo>
                  <a:lnTo>
                    <a:pt x="603530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6138197" y="6071675"/>
              <a:ext cx="626110" cy="82550"/>
            </a:xfrm>
            <a:custGeom>
              <a:avLst/>
              <a:gdLst/>
              <a:ahLst/>
              <a:cxnLst/>
              <a:rect l="l" t="t" r="r" b="b"/>
              <a:pathLst>
                <a:path w="626109" h="82550">
                  <a:moveTo>
                    <a:pt x="579488" y="0"/>
                  </a:moveTo>
                  <a:lnTo>
                    <a:pt x="1168" y="0"/>
                  </a:lnTo>
                  <a:lnTo>
                    <a:pt x="0" y="2247"/>
                  </a:lnTo>
                  <a:lnTo>
                    <a:pt x="20510" y="81266"/>
                  </a:lnTo>
                  <a:lnTo>
                    <a:pt x="21423" y="82142"/>
                  </a:lnTo>
                  <a:lnTo>
                    <a:pt x="624725" y="82142"/>
                  </a:lnTo>
                  <a:lnTo>
                    <a:pt x="625856" y="78955"/>
                  </a:lnTo>
                  <a:lnTo>
                    <a:pt x="580175" y="456"/>
                  </a:lnTo>
                  <a:lnTo>
                    <a:pt x="579488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6160132" y="6077263"/>
              <a:ext cx="584835" cy="67945"/>
            </a:xfrm>
            <a:custGeom>
              <a:avLst/>
              <a:gdLst/>
              <a:ahLst/>
              <a:cxnLst/>
              <a:rect l="l" t="t" r="r" b="b"/>
              <a:pathLst>
                <a:path w="584834" h="67945">
                  <a:moveTo>
                    <a:pt x="548209" y="0"/>
                  </a:moveTo>
                  <a:lnTo>
                    <a:pt x="1181" y="0"/>
                  </a:lnTo>
                  <a:lnTo>
                    <a:pt x="0" y="2297"/>
                  </a:lnTo>
                  <a:lnTo>
                    <a:pt x="17792" y="66902"/>
                  </a:lnTo>
                  <a:lnTo>
                    <a:pt x="18681" y="67753"/>
                  </a:lnTo>
                  <a:lnTo>
                    <a:pt x="583667" y="67753"/>
                  </a:lnTo>
                  <a:lnTo>
                    <a:pt x="584796" y="64629"/>
                  </a:lnTo>
                  <a:lnTo>
                    <a:pt x="548907" y="469"/>
                  </a:lnTo>
                  <a:lnTo>
                    <a:pt x="548209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6193301" y="6086333"/>
              <a:ext cx="524510" cy="50165"/>
            </a:xfrm>
            <a:custGeom>
              <a:avLst/>
              <a:gdLst/>
              <a:ahLst/>
              <a:cxnLst/>
              <a:rect l="l" t="t" r="r" b="b"/>
              <a:pathLst>
                <a:path w="524509" h="50164">
                  <a:moveTo>
                    <a:pt x="502197" y="0"/>
                  </a:moveTo>
                  <a:lnTo>
                    <a:pt x="1168" y="0"/>
                  </a:lnTo>
                  <a:lnTo>
                    <a:pt x="0" y="2285"/>
                  </a:lnTo>
                  <a:lnTo>
                    <a:pt x="12533" y="48742"/>
                  </a:lnTo>
                  <a:lnTo>
                    <a:pt x="13436" y="49606"/>
                  </a:lnTo>
                  <a:lnTo>
                    <a:pt x="522998" y="49606"/>
                  </a:lnTo>
                  <a:lnTo>
                    <a:pt x="524154" y="46748"/>
                  </a:lnTo>
                  <a:lnTo>
                    <a:pt x="502983" y="584"/>
                  </a:lnTo>
                  <a:lnTo>
                    <a:pt x="502197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6143602" y="6201714"/>
              <a:ext cx="755650" cy="159385"/>
            </a:xfrm>
            <a:custGeom>
              <a:avLst/>
              <a:gdLst/>
              <a:ahLst/>
              <a:cxnLst/>
              <a:rect l="l" t="t" r="r" b="b"/>
              <a:pathLst>
                <a:path w="755650" h="159385">
                  <a:moveTo>
                    <a:pt x="660755" y="0"/>
                  </a:moveTo>
                  <a:lnTo>
                    <a:pt x="1168" y="0"/>
                  </a:lnTo>
                  <a:lnTo>
                    <a:pt x="0" y="2183"/>
                  </a:lnTo>
                  <a:lnTo>
                    <a:pt x="37147" y="158241"/>
                  </a:lnTo>
                  <a:lnTo>
                    <a:pt x="38074" y="159168"/>
                  </a:lnTo>
                  <a:lnTo>
                    <a:pt x="753973" y="159168"/>
                  </a:lnTo>
                  <a:lnTo>
                    <a:pt x="755102" y="155929"/>
                  </a:lnTo>
                  <a:lnTo>
                    <a:pt x="661441" y="443"/>
                  </a:lnTo>
                  <a:lnTo>
                    <a:pt x="660755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6169643" y="6218247"/>
              <a:ext cx="709295" cy="126364"/>
            </a:xfrm>
            <a:custGeom>
              <a:avLst/>
              <a:gdLst/>
              <a:ahLst/>
              <a:cxnLst/>
              <a:rect l="l" t="t" r="r" b="b"/>
              <a:pathLst>
                <a:path w="709295" h="126364">
                  <a:moveTo>
                    <a:pt x="634491" y="0"/>
                  </a:moveTo>
                  <a:lnTo>
                    <a:pt x="1168" y="0"/>
                  </a:lnTo>
                  <a:lnTo>
                    <a:pt x="0" y="2197"/>
                  </a:lnTo>
                  <a:lnTo>
                    <a:pt x="29921" y="125196"/>
                  </a:lnTo>
                  <a:lnTo>
                    <a:pt x="30848" y="126110"/>
                  </a:lnTo>
                  <a:lnTo>
                    <a:pt x="707555" y="126110"/>
                  </a:lnTo>
                  <a:lnTo>
                    <a:pt x="708672" y="122872"/>
                  </a:lnTo>
                  <a:lnTo>
                    <a:pt x="635190" y="431"/>
                  </a:lnTo>
                  <a:lnTo>
                    <a:pt x="634491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6193665" y="6224363"/>
              <a:ext cx="664210" cy="110489"/>
            </a:xfrm>
            <a:custGeom>
              <a:avLst/>
              <a:gdLst/>
              <a:ahLst/>
              <a:cxnLst/>
              <a:rect l="l" t="t" r="r" b="b"/>
              <a:pathLst>
                <a:path w="664209" h="110489">
                  <a:moveTo>
                    <a:pt x="598690" y="0"/>
                  </a:moveTo>
                  <a:lnTo>
                    <a:pt x="1154" y="0"/>
                  </a:lnTo>
                  <a:lnTo>
                    <a:pt x="0" y="2234"/>
                  </a:lnTo>
                  <a:lnTo>
                    <a:pt x="26962" y="109461"/>
                  </a:lnTo>
                  <a:lnTo>
                    <a:pt x="27875" y="110336"/>
                  </a:lnTo>
                  <a:lnTo>
                    <a:pt x="662457" y="110336"/>
                  </a:lnTo>
                  <a:lnTo>
                    <a:pt x="663587" y="107111"/>
                  </a:lnTo>
                  <a:lnTo>
                    <a:pt x="599376" y="443"/>
                  </a:lnTo>
                  <a:lnTo>
                    <a:pt x="598690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6229987" y="6234320"/>
              <a:ext cx="597535" cy="90805"/>
            </a:xfrm>
            <a:custGeom>
              <a:avLst/>
              <a:gdLst/>
              <a:ahLst/>
              <a:cxnLst/>
              <a:rect l="l" t="t" r="r" b="b"/>
              <a:pathLst>
                <a:path w="597534" h="90804">
                  <a:moveTo>
                    <a:pt x="548347" y="0"/>
                  </a:moveTo>
                  <a:lnTo>
                    <a:pt x="1167" y="0"/>
                  </a:lnTo>
                  <a:lnTo>
                    <a:pt x="0" y="2196"/>
                  </a:lnTo>
                  <a:lnTo>
                    <a:pt x="21220" y="89535"/>
                  </a:lnTo>
                  <a:lnTo>
                    <a:pt x="22147" y="90450"/>
                  </a:lnTo>
                  <a:lnTo>
                    <a:pt x="595782" y="90450"/>
                  </a:lnTo>
                  <a:lnTo>
                    <a:pt x="596912" y="87337"/>
                  </a:lnTo>
                  <a:lnTo>
                    <a:pt x="549071" y="481"/>
                  </a:lnTo>
                  <a:lnTo>
                    <a:pt x="548347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0" name="object 600"/>
          <p:cNvGrpSpPr/>
          <p:nvPr/>
        </p:nvGrpSpPr>
        <p:grpSpPr>
          <a:xfrm>
            <a:off x="6188637" y="6405488"/>
            <a:ext cx="782320" cy="71755"/>
            <a:chOff x="6188637" y="6405488"/>
            <a:chExt cx="782320" cy="71755"/>
          </a:xfrm>
        </p:grpSpPr>
        <p:sp>
          <p:nvSpPr>
            <p:cNvPr id="601" name="object 601"/>
            <p:cNvSpPr/>
            <p:nvPr/>
          </p:nvSpPr>
          <p:spPr>
            <a:xfrm>
              <a:off x="6188637" y="6405488"/>
              <a:ext cx="782320" cy="71755"/>
            </a:xfrm>
            <a:custGeom>
              <a:avLst/>
              <a:gdLst/>
              <a:ahLst/>
              <a:cxnLst/>
              <a:rect l="l" t="t" r="r" b="b"/>
              <a:pathLst>
                <a:path w="782320" h="71754">
                  <a:moveTo>
                    <a:pt x="738670" y="0"/>
                  </a:moveTo>
                  <a:lnTo>
                    <a:pt x="1168" y="0"/>
                  </a:lnTo>
                  <a:lnTo>
                    <a:pt x="0" y="2197"/>
                  </a:lnTo>
                  <a:lnTo>
                    <a:pt x="16938" y="71511"/>
                  </a:lnTo>
                  <a:lnTo>
                    <a:pt x="782234" y="71511"/>
                  </a:lnTo>
                  <a:lnTo>
                    <a:pt x="739355" y="430"/>
                  </a:lnTo>
                  <a:lnTo>
                    <a:pt x="738670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6217023" y="6423486"/>
              <a:ext cx="742950" cy="53975"/>
            </a:xfrm>
            <a:custGeom>
              <a:avLst/>
              <a:gdLst/>
              <a:ahLst/>
              <a:cxnLst/>
              <a:rect l="l" t="t" r="r" b="b"/>
              <a:pathLst>
                <a:path w="742950" h="53975">
                  <a:moveTo>
                    <a:pt x="710045" y="0"/>
                  </a:moveTo>
                  <a:lnTo>
                    <a:pt x="1155" y="0"/>
                  </a:lnTo>
                  <a:lnTo>
                    <a:pt x="0" y="2235"/>
                  </a:lnTo>
                  <a:lnTo>
                    <a:pt x="12824" y="53513"/>
                  </a:lnTo>
                  <a:lnTo>
                    <a:pt x="742664" y="53513"/>
                  </a:lnTo>
                  <a:lnTo>
                    <a:pt x="711188" y="1219"/>
                  </a:lnTo>
                  <a:lnTo>
                    <a:pt x="710744" y="444"/>
                  </a:lnTo>
                  <a:lnTo>
                    <a:pt x="710045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6243179" y="6430162"/>
              <a:ext cx="699770" cy="46990"/>
            </a:xfrm>
            <a:custGeom>
              <a:avLst/>
              <a:gdLst/>
              <a:ahLst/>
              <a:cxnLst/>
              <a:rect l="l" t="t" r="r" b="b"/>
              <a:pathLst>
                <a:path w="699770" h="46989">
                  <a:moveTo>
                    <a:pt x="672730" y="0"/>
                  </a:moveTo>
                  <a:lnTo>
                    <a:pt x="1154" y="0"/>
                  </a:lnTo>
                  <a:lnTo>
                    <a:pt x="0" y="2247"/>
                  </a:lnTo>
                  <a:lnTo>
                    <a:pt x="11427" y="46837"/>
                  </a:lnTo>
                  <a:lnTo>
                    <a:pt x="699301" y="46837"/>
                  </a:lnTo>
                  <a:lnTo>
                    <a:pt x="673887" y="1308"/>
                  </a:lnTo>
                  <a:lnTo>
                    <a:pt x="673441" y="482"/>
                  </a:lnTo>
                  <a:lnTo>
                    <a:pt x="672730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6282818" y="6441013"/>
              <a:ext cx="637540" cy="36195"/>
            </a:xfrm>
            <a:custGeom>
              <a:avLst/>
              <a:gdLst/>
              <a:ahLst/>
              <a:cxnLst/>
              <a:rect l="l" t="t" r="r" b="b"/>
              <a:pathLst>
                <a:path w="637540" h="36195">
                  <a:moveTo>
                    <a:pt x="617828" y="0"/>
                  </a:moveTo>
                  <a:lnTo>
                    <a:pt x="1168" y="0"/>
                  </a:lnTo>
                  <a:lnTo>
                    <a:pt x="0" y="2260"/>
                  </a:lnTo>
                  <a:lnTo>
                    <a:pt x="8827" y="35986"/>
                  </a:lnTo>
                  <a:lnTo>
                    <a:pt x="637357" y="35986"/>
                  </a:lnTo>
                  <a:lnTo>
                    <a:pt x="618566" y="494"/>
                  </a:lnTo>
                  <a:lnTo>
                    <a:pt x="617828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5" name="object 605"/>
          <p:cNvGrpSpPr/>
          <p:nvPr/>
        </p:nvGrpSpPr>
        <p:grpSpPr>
          <a:xfrm>
            <a:off x="3905223" y="6074909"/>
            <a:ext cx="800735" cy="302895"/>
            <a:chOff x="3905223" y="6074909"/>
            <a:chExt cx="800735" cy="302895"/>
          </a:xfrm>
        </p:grpSpPr>
        <p:sp>
          <p:nvSpPr>
            <p:cNvPr id="606" name="object 606"/>
            <p:cNvSpPr/>
            <p:nvPr/>
          </p:nvSpPr>
          <p:spPr>
            <a:xfrm>
              <a:off x="4240659" y="6074909"/>
              <a:ext cx="464820" cy="112395"/>
            </a:xfrm>
            <a:custGeom>
              <a:avLst/>
              <a:gdLst/>
              <a:ahLst/>
              <a:cxnLst/>
              <a:rect l="l" t="t" r="r" b="b"/>
              <a:pathLst>
                <a:path w="464820" h="112395">
                  <a:moveTo>
                    <a:pt x="463840" y="0"/>
                  </a:moveTo>
                  <a:lnTo>
                    <a:pt x="187717" y="0"/>
                  </a:lnTo>
                  <a:lnTo>
                    <a:pt x="0" y="108050"/>
                  </a:lnTo>
                  <a:lnTo>
                    <a:pt x="635" y="112330"/>
                  </a:lnTo>
                  <a:lnTo>
                    <a:pt x="388275" y="112330"/>
                  </a:lnTo>
                  <a:lnTo>
                    <a:pt x="388821" y="112012"/>
                  </a:lnTo>
                  <a:lnTo>
                    <a:pt x="464780" y="3034"/>
                  </a:lnTo>
                  <a:lnTo>
                    <a:pt x="463840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4301116" y="6090013"/>
              <a:ext cx="366395" cy="82550"/>
            </a:xfrm>
            <a:custGeom>
              <a:avLst/>
              <a:gdLst/>
              <a:ahLst/>
              <a:cxnLst/>
              <a:rect l="l" t="t" r="r" b="b"/>
              <a:pathLst>
                <a:path w="366395" h="82550">
                  <a:moveTo>
                    <a:pt x="365390" y="0"/>
                  </a:moveTo>
                  <a:lnTo>
                    <a:pt x="127468" y="0"/>
                  </a:lnTo>
                  <a:lnTo>
                    <a:pt x="0" y="77939"/>
                  </a:lnTo>
                  <a:lnTo>
                    <a:pt x="659" y="82142"/>
                  </a:lnTo>
                  <a:lnTo>
                    <a:pt x="309192" y="82142"/>
                  </a:lnTo>
                  <a:lnTo>
                    <a:pt x="309726" y="81825"/>
                  </a:lnTo>
                  <a:lnTo>
                    <a:pt x="366342" y="3046"/>
                  </a:lnTo>
                  <a:lnTo>
                    <a:pt x="365390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4344554" y="6095596"/>
              <a:ext cx="294640" cy="67945"/>
            </a:xfrm>
            <a:custGeom>
              <a:avLst/>
              <a:gdLst/>
              <a:ahLst/>
              <a:cxnLst/>
              <a:rect l="l" t="t" r="r" b="b"/>
              <a:pathLst>
                <a:path w="294639" h="67945">
                  <a:moveTo>
                    <a:pt x="293688" y="0"/>
                  </a:moveTo>
                  <a:lnTo>
                    <a:pt x="93370" y="0"/>
                  </a:lnTo>
                  <a:lnTo>
                    <a:pt x="0" y="63689"/>
                  </a:lnTo>
                  <a:lnTo>
                    <a:pt x="711" y="67753"/>
                  </a:lnTo>
                  <a:lnTo>
                    <a:pt x="246546" y="67753"/>
                  </a:lnTo>
                  <a:lnTo>
                    <a:pt x="247065" y="67462"/>
                  </a:lnTo>
                  <a:lnTo>
                    <a:pt x="294628" y="3098"/>
                  </a:lnTo>
                  <a:lnTo>
                    <a:pt x="293688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4384913" y="6104668"/>
              <a:ext cx="217804" cy="50165"/>
            </a:xfrm>
            <a:custGeom>
              <a:avLst/>
              <a:gdLst/>
              <a:ahLst/>
              <a:cxnLst/>
              <a:rect l="l" t="t" r="r" b="b"/>
              <a:pathLst>
                <a:path w="217804" h="50164">
                  <a:moveTo>
                    <a:pt x="216560" y="0"/>
                  </a:moveTo>
                  <a:lnTo>
                    <a:pt x="65786" y="0"/>
                  </a:lnTo>
                  <a:lnTo>
                    <a:pt x="0" y="45554"/>
                  </a:lnTo>
                  <a:lnTo>
                    <a:pt x="711" y="49606"/>
                  </a:lnTo>
                  <a:lnTo>
                    <a:pt x="177787" y="49606"/>
                  </a:lnTo>
                  <a:lnTo>
                    <a:pt x="178790" y="49364"/>
                  </a:lnTo>
                  <a:lnTo>
                    <a:pt x="217474" y="3289"/>
                  </a:lnTo>
                  <a:lnTo>
                    <a:pt x="216560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3905223" y="6220050"/>
              <a:ext cx="702310" cy="157480"/>
            </a:xfrm>
            <a:custGeom>
              <a:avLst/>
              <a:gdLst/>
              <a:ahLst/>
              <a:cxnLst/>
              <a:rect l="l" t="t" r="r" b="b"/>
              <a:pathLst>
                <a:path w="702310" h="157479">
                  <a:moveTo>
                    <a:pt x="701293" y="0"/>
                  </a:moveTo>
                  <a:lnTo>
                    <a:pt x="269683" y="0"/>
                  </a:lnTo>
                  <a:lnTo>
                    <a:pt x="0" y="153111"/>
                  </a:lnTo>
                  <a:lnTo>
                    <a:pt x="635" y="157417"/>
                  </a:lnTo>
                  <a:lnTo>
                    <a:pt x="593901" y="157417"/>
                  </a:lnTo>
                  <a:lnTo>
                    <a:pt x="594460" y="157100"/>
                  </a:lnTo>
                  <a:lnTo>
                    <a:pt x="702245" y="3035"/>
                  </a:lnTo>
                  <a:lnTo>
                    <a:pt x="701293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3978159" y="6235137"/>
              <a:ext cx="591820" cy="127635"/>
            </a:xfrm>
            <a:custGeom>
              <a:avLst/>
              <a:gdLst/>
              <a:ahLst/>
              <a:cxnLst/>
              <a:rect l="l" t="t" r="r" b="b"/>
              <a:pathLst>
                <a:path w="591820" h="127635">
                  <a:moveTo>
                    <a:pt x="590410" y="0"/>
                  </a:moveTo>
                  <a:lnTo>
                    <a:pt x="201663" y="0"/>
                  </a:lnTo>
                  <a:lnTo>
                    <a:pt x="0" y="123037"/>
                  </a:lnTo>
                  <a:lnTo>
                    <a:pt x="660" y="127240"/>
                  </a:lnTo>
                  <a:lnTo>
                    <a:pt x="502373" y="127240"/>
                  </a:lnTo>
                  <a:lnTo>
                    <a:pt x="502907" y="126922"/>
                  </a:lnTo>
                  <a:lnTo>
                    <a:pt x="591337" y="3059"/>
                  </a:lnTo>
                  <a:lnTo>
                    <a:pt x="590410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4038565" y="6240729"/>
              <a:ext cx="502920" cy="113030"/>
            </a:xfrm>
            <a:custGeom>
              <a:avLst/>
              <a:gdLst/>
              <a:ahLst/>
              <a:cxnLst/>
              <a:rect l="l" t="t" r="r" b="b"/>
              <a:pathLst>
                <a:path w="502920" h="113029">
                  <a:moveTo>
                    <a:pt x="501764" y="0"/>
                  </a:moveTo>
                  <a:lnTo>
                    <a:pt x="153757" y="0"/>
                  </a:lnTo>
                  <a:lnTo>
                    <a:pt x="0" y="108826"/>
                  </a:lnTo>
                  <a:lnTo>
                    <a:pt x="722" y="112839"/>
                  </a:lnTo>
                  <a:lnTo>
                    <a:pt x="422732" y="112839"/>
                  </a:lnTo>
                  <a:lnTo>
                    <a:pt x="423265" y="112547"/>
                  </a:lnTo>
                  <a:lnTo>
                    <a:pt x="502715" y="3073"/>
                  </a:lnTo>
                  <a:lnTo>
                    <a:pt x="501764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4084859" y="6249818"/>
              <a:ext cx="420370" cy="95250"/>
            </a:xfrm>
            <a:custGeom>
              <a:avLst/>
              <a:gdLst/>
              <a:ahLst/>
              <a:cxnLst/>
              <a:rect l="l" t="t" r="r" b="b"/>
              <a:pathLst>
                <a:path w="420370" h="95250">
                  <a:moveTo>
                    <a:pt x="418946" y="0"/>
                  </a:moveTo>
                  <a:lnTo>
                    <a:pt x="124954" y="0"/>
                  </a:lnTo>
                  <a:lnTo>
                    <a:pt x="0" y="90740"/>
                  </a:lnTo>
                  <a:lnTo>
                    <a:pt x="748" y="94677"/>
                  </a:lnTo>
                  <a:lnTo>
                    <a:pt x="348550" y="94677"/>
                  </a:lnTo>
                  <a:lnTo>
                    <a:pt x="349058" y="94399"/>
                  </a:lnTo>
                  <a:lnTo>
                    <a:pt x="419862" y="3162"/>
                  </a:lnTo>
                  <a:lnTo>
                    <a:pt x="418946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4" name="object 614"/>
          <p:cNvGrpSpPr/>
          <p:nvPr/>
        </p:nvGrpSpPr>
        <p:grpSpPr>
          <a:xfrm>
            <a:off x="3727251" y="6424000"/>
            <a:ext cx="738505" cy="53340"/>
            <a:chOff x="3727251" y="6424000"/>
            <a:chExt cx="738505" cy="53340"/>
          </a:xfrm>
        </p:grpSpPr>
        <p:sp>
          <p:nvSpPr>
            <p:cNvPr id="615" name="object 615"/>
            <p:cNvSpPr/>
            <p:nvPr/>
          </p:nvSpPr>
          <p:spPr>
            <a:xfrm>
              <a:off x="3727251" y="6424000"/>
              <a:ext cx="738505" cy="53340"/>
            </a:xfrm>
            <a:custGeom>
              <a:avLst/>
              <a:gdLst/>
              <a:ahLst/>
              <a:cxnLst/>
              <a:rect l="l" t="t" r="r" b="b"/>
              <a:pathLst>
                <a:path w="738504" h="53339">
                  <a:moveTo>
                    <a:pt x="736985" y="0"/>
                  </a:moveTo>
                  <a:lnTo>
                    <a:pt x="93272" y="0"/>
                  </a:lnTo>
                  <a:lnTo>
                    <a:pt x="92994" y="76"/>
                  </a:lnTo>
                  <a:lnTo>
                    <a:pt x="0" y="52999"/>
                  </a:lnTo>
                  <a:lnTo>
                    <a:pt x="703599" y="52999"/>
                  </a:lnTo>
                  <a:lnTo>
                    <a:pt x="737924" y="2997"/>
                  </a:lnTo>
                  <a:lnTo>
                    <a:pt x="736985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3766382" y="6439094"/>
              <a:ext cx="661035" cy="38100"/>
            </a:xfrm>
            <a:custGeom>
              <a:avLst/>
              <a:gdLst/>
              <a:ahLst/>
              <a:cxnLst/>
              <a:rect l="l" t="t" r="r" b="b"/>
              <a:pathLst>
                <a:path w="661035" h="38100">
                  <a:moveTo>
                    <a:pt x="659827" y="0"/>
                  </a:moveTo>
                  <a:lnTo>
                    <a:pt x="65340" y="0"/>
                  </a:lnTo>
                  <a:lnTo>
                    <a:pt x="65047" y="76"/>
                  </a:lnTo>
                  <a:lnTo>
                    <a:pt x="0" y="37905"/>
                  </a:lnTo>
                  <a:lnTo>
                    <a:pt x="635797" y="37905"/>
                  </a:lnTo>
                  <a:lnTo>
                    <a:pt x="659472" y="4851"/>
                  </a:lnTo>
                  <a:lnTo>
                    <a:pt x="660780" y="3048"/>
                  </a:lnTo>
                  <a:lnTo>
                    <a:pt x="659827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3797447" y="6444688"/>
              <a:ext cx="601980" cy="32384"/>
            </a:xfrm>
            <a:custGeom>
              <a:avLst/>
              <a:gdLst/>
              <a:ahLst/>
              <a:cxnLst/>
              <a:rect l="l" t="t" r="r" b="b"/>
              <a:pathLst>
                <a:path w="601979" h="32385">
                  <a:moveTo>
                    <a:pt x="600511" y="0"/>
                  </a:moveTo>
                  <a:lnTo>
                    <a:pt x="51452" y="0"/>
                  </a:lnTo>
                  <a:lnTo>
                    <a:pt x="51160" y="75"/>
                  </a:lnTo>
                  <a:lnTo>
                    <a:pt x="0" y="32311"/>
                  </a:lnTo>
                  <a:lnTo>
                    <a:pt x="579950" y="32311"/>
                  </a:lnTo>
                  <a:lnTo>
                    <a:pt x="601438" y="3072"/>
                  </a:lnTo>
                  <a:lnTo>
                    <a:pt x="600511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3832729" y="6458036"/>
              <a:ext cx="532765" cy="19050"/>
            </a:xfrm>
            <a:custGeom>
              <a:avLst/>
              <a:gdLst/>
              <a:ahLst/>
              <a:cxnLst/>
              <a:rect l="l" t="t" r="r" b="b"/>
              <a:pathLst>
                <a:path w="532764" h="19050">
                  <a:moveTo>
                    <a:pt x="531610" y="0"/>
                  </a:moveTo>
                  <a:lnTo>
                    <a:pt x="28958" y="0"/>
                  </a:lnTo>
                  <a:lnTo>
                    <a:pt x="28640" y="113"/>
                  </a:lnTo>
                  <a:lnTo>
                    <a:pt x="0" y="18963"/>
                  </a:lnTo>
                  <a:lnTo>
                    <a:pt x="519359" y="18963"/>
                  </a:lnTo>
                  <a:lnTo>
                    <a:pt x="532499" y="3288"/>
                  </a:lnTo>
                  <a:lnTo>
                    <a:pt x="531610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9" name="object 619"/>
          <p:cNvGrpSpPr/>
          <p:nvPr/>
        </p:nvGrpSpPr>
        <p:grpSpPr>
          <a:xfrm>
            <a:off x="4616217" y="6056572"/>
            <a:ext cx="784860" cy="304800"/>
            <a:chOff x="4616217" y="6056572"/>
            <a:chExt cx="784860" cy="304800"/>
          </a:xfrm>
        </p:grpSpPr>
        <p:sp>
          <p:nvSpPr>
            <p:cNvPr id="620" name="object 620"/>
            <p:cNvSpPr/>
            <p:nvPr/>
          </p:nvSpPr>
          <p:spPr>
            <a:xfrm>
              <a:off x="4732280" y="6056572"/>
              <a:ext cx="668655" cy="112395"/>
            </a:xfrm>
            <a:custGeom>
              <a:avLst/>
              <a:gdLst/>
              <a:ahLst/>
              <a:cxnLst/>
              <a:rect l="l" t="t" r="r" b="b"/>
              <a:pathLst>
                <a:path w="668654" h="112395">
                  <a:moveTo>
                    <a:pt x="667613" y="0"/>
                  </a:moveTo>
                  <a:lnTo>
                    <a:pt x="64960" y="0"/>
                  </a:lnTo>
                  <a:lnTo>
                    <a:pt x="64362" y="392"/>
                  </a:lnTo>
                  <a:lnTo>
                    <a:pt x="0" y="109574"/>
                  </a:lnTo>
                  <a:lnTo>
                    <a:pt x="976" y="112330"/>
                  </a:lnTo>
                  <a:lnTo>
                    <a:pt x="641986" y="112330"/>
                  </a:lnTo>
                  <a:lnTo>
                    <a:pt x="642786" y="111531"/>
                  </a:lnTo>
                  <a:lnTo>
                    <a:pt x="668172" y="3708"/>
                  </a:lnTo>
                  <a:lnTo>
                    <a:pt x="668616" y="1891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4750875" y="6071673"/>
              <a:ext cx="626745" cy="82550"/>
            </a:xfrm>
            <a:custGeom>
              <a:avLst/>
              <a:gdLst/>
              <a:ahLst/>
              <a:cxnLst/>
              <a:rect l="l" t="t" r="r" b="b"/>
              <a:pathLst>
                <a:path w="626745" h="82550">
                  <a:moveTo>
                    <a:pt x="625194" y="0"/>
                  </a:moveTo>
                  <a:lnTo>
                    <a:pt x="46569" y="0"/>
                  </a:lnTo>
                  <a:lnTo>
                    <a:pt x="45974" y="393"/>
                  </a:lnTo>
                  <a:lnTo>
                    <a:pt x="0" y="79400"/>
                  </a:lnTo>
                  <a:lnTo>
                    <a:pt x="963" y="82143"/>
                  </a:lnTo>
                  <a:lnTo>
                    <a:pt x="604785" y="82143"/>
                  </a:lnTo>
                  <a:lnTo>
                    <a:pt x="605572" y="81394"/>
                  </a:lnTo>
                  <a:lnTo>
                    <a:pt x="626184" y="1930"/>
                  </a:lnTo>
                  <a:lnTo>
                    <a:pt x="625194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4770008" y="6077259"/>
              <a:ext cx="585470" cy="67945"/>
            </a:xfrm>
            <a:custGeom>
              <a:avLst/>
              <a:gdLst/>
              <a:ahLst/>
              <a:cxnLst/>
              <a:rect l="l" t="t" r="r" b="b"/>
              <a:pathLst>
                <a:path w="585470" h="67945">
                  <a:moveTo>
                    <a:pt x="584123" y="0"/>
                  </a:moveTo>
                  <a:lnTo>
                    <a:pt x="36779" y="0"/>
                  </a:lnTo>
                  <a:lnTo>
                    <a:pt x="36169" y="419"/>
                  </a:lnTo>
                  <a:lnTo>
                    <a:pt x="0" y="65074"/>
                  </a:lnTo>
                  <a:lnTo>
                    <a:pt x="977" y="67754"/>
                  </a:lnTo>
                  <a:lnTo>
                    <a:pt x="566445" y="67754"/>
                  </a:lnTo>
                  <a:lnTo>
                    <a:pt x="567220" y="67030"/>
                  </a:lnTo>
                  <a:lnTo>
                    <a:pt x="585127" y="1981"/>
                  </a:lnTo>
                  <a:lnTo>
                    <a:pt x="584123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4797535" y="6086342"/>
              <a:ext cx="524510" cy="50165"/>
            </a:xfrm>
            <a:custGeom>
              <a:avLst/>
              <a:gdLst/>
              <a:ahLst/>
              <a:cxnLst/>
              <a:rect l="l" t="t" r="r" b="b"/>
              <a:pathLst>
                <a:path w="524510" h="50164">
                  <a:moveTo>
                    <a:pt x="523417" y="0"/>
                  </a:moveTo>
                  <a:lnTo>
                    <a:pt x="22072" y="0"/>
                  </a:lnTo>
                  <a:lnTo>
                    <a:pt x="21399" y="495"/>
                  </a:lnTo>
                  <a:lnTo>
                    <a:pt x="0" y="47129"/>
                  </a:lnTo>
                  <a:lnTo>
                    <a:pt x="990" y="49594"/>
                  </a:lnTo>
                  <a:lnTo>
                    <a:pt x="511009" y="49594"/>
                  </a:lnTo>
                  <a:lnTo>
                    <a:pt x="511771" y="48844"/>
                  </a:lnTo>
                  <a:lnTo>
                    <a:pt x="524433" y="1955"/>
                  </a:lnTo>
                  <a:lnTo>
                    <a:pt x="523417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4616217" y="6201710"/>
              <a:ext cx="755650" cy="159385"/>
            </a:xfrm>
            <a:custGeom>
              <a:avLst/>
              <a:gdLst/>
              <a:ahLst/>
              <a:cxnLst/>
              <a:rect l="l" t="t" r="r" b="b"/>
              <a:pathLst>
                <a:path w="755650" h="159385">
                  <a:moveTo>
                    <a:pt x="754429" y="0"/>
                  </a:moveTo>
                  <a:lnTo>
                    <a:pt x="94550" y="0"/>
                  </a:lnTo>
                  <a:lnTo>
                    <a:pt x="93966" y="379"/>
                  </a:lnTo>
                  <a:lnTo>
                    <a:pt x="0" y="156386"/>
                  </a:lnTo>
                  <a:lnTo>
                    <a:pt x="951" y="159180"/>
                  </a:lnTo>
                  <a:lnTo>
                    <a:pt x="717396" y="159180"/>
                  </a:lnTo>
                  <a:lnTo>
                    <a:pt x="718196" y="158381"/>
                  </a:lnTo>
                  <a:lnTo>
                    <a:pt x="754988" y="3708"/>
                  </a:lnTo>
                  <a:lnTo>
                    <a:pt x="755434" y="1892"/>
                  </a:lnTo>
                  <a:lnTo>
                    <a:pt x="754429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4636594" y="6218244"/>
              <a:ext cx="709295" cy="126364"/>
            </a:xfrm>
            <a:custGeom>
              <a:avLst/>
              <a:gdLst/>
              <a:ahLst/>
              <a:cxnLst/>
              <a:rect l="l" t="t" r="r" b="b"/>
              <a:pathLst>
                <a:path w="709295" h="126364">
                  <a:moveTo>
                    <a:pt x="708011" y="0"/>
                  </a:moveTo>
                  <a:lnTo>
                    <a:pt x="74395" y="0"/>
                  </a:lnTo>
                  <a:lnTo>
                    <a:pt x="73787" y="381"/>
                  </a:lnTo>
                  <a:lnTo>
                    <a:pt x="0" y="123342"/>
                  </a:lnTo>
                  <a:lnTo>
                    <a:pt x="976" y="126111"/>
                  </a:lnTo>
                  <a:lnTo>
                    <a:pt x="678191" y="126111"/>
                  </a:lnTo>
                  <a:lnTo>
                    <a:pt x="678978" y="125336"/>
                  </a:lnTo>
                  <a:lnTo>
                    <a:pt x="709014" y="1905"/>
                  </a:lnTo>
                  <a:lnTo>
                    <a:pt x="708011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4657671" y="6224373"/>
              <a:ext cx="664210" cy="110489"/>
            </a:xfrm>
            <a:custGeom>
              <a:avLst/>
              <a:gdLst/>
              <a:ahLst/>
              <a:cxnLst/>
              <a:rect l="l" t="t" r="r" b="b"/>
              <a:pathLst>
                <a:path w="664210" h="110489">
                  <a:moveTo>
                    <a:pt x="662926" y="0"/>
                  </a:moveTo>
                  <a:lnTo>
                    <a:pt x="65098" y="0"/>
                  </a:lnTo>
                  <a:lnTo>
                    <a:pt x="64502" y="368"/>
                  </a:lnTo>
                  <a:lnTo>
                    <a:pt x="0" y="107556"/>
                  </a:lnTo>
                  <a:lnTo>
                    <a:pt x="963" y="110337"/>
                  </a:lnTo>
                  <a:lnTo>
                    <a:pt x="636065" y="110337"/>
                  </a:lnTo>
                  <a:lnTo>
                    <a:pt x="636852" y="109575"/>
                  </a:lnTo>
                  <a:lnTo>
                    <a:pt x="663929" y="1904"/>
                  </a:lnTo>
                  <a:lnTo>
                    <a:pt x="662926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4688037" y="6234319"/>
              <a:ext cx="597535" cy="90805"/>
            </a:xfrm>
            <a:custGeom>
              <a:avLst/>
              <a:gdLst/>
              <a:ahLst/>
              <a:cxnLst/>
              <a:rect l="l" t="t" r="r" b="b"/>
              <a:pathLst>
                <a:path w="597535" h="90804">
                  <a:moveTo>
                    <a:pt x="596239" y="0"/>
                  </a:moveTo>
                  <a:lnTo>
                    <a:pt x="48742" y="0"/>
                  </a:lnTo>
                  <a:lnTo>
                    <a:pt x="48120" y="405"/>
                  </a:lnTo>
                  <a:lnTo>
                    <a:pt x="0" y="87782"/>
                  </a:lnTo>
                  <a:lnTo>
                    <a:pt x="965" y="90449"/>
                  </a:lnTo>
                  <a:lnTo>
                    <a:pt x="575106" y="90449"/>
                  </a:lnTo>
                  <a:lnTo>
                    <a:pt x="575906" y="89661"/>
                  </a:lnTo>
                  <a:lnTo>
                    <a:pt x="597230" y="1878"/>
                  </a:lnTo>
                  <a:lnTo>
                    <a:pt x="596239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8" name="object 628"/>
          <p:cNvGrpSpPr/>
          <p:nvPr/>
        </p:nvGrpSpPr>
        <p:grpSpPr>
          <a:xfrm>
            <a:off x="4544304" y="6405483"/>
            <a:ext cx="782320" cy="71755"/>
            <a:chOff x="4544304" y="6405483"/>
            <a:chExt cx="782320" cy="71755"/>
          </a:xfrm>
        </p:grpSpPr>
        <p:sp>
          <p:nvSpPr>
            <p:cNvPr id="629" name="object 629"/>
            <p:cNvSpPr/>
            <p:nvPr/>
          </p:nvSpPr>
          <p:spPr>
            <a:xfrm>
              <a:off x="4544304" y="6405483"/>
              <a:ext cx="782320" cy="71755"/>
            </a:xfrm>
            <a:custGeom>
              <a:avLst/>
              <a:gdLst/>
              <a:ahLst/>
              <a:cxnLst/>
              <a:rect l="l" t="t" r="r" b="b"/>
              <a:pathLst>
                <a:path w="782320" h="71754">
                  <a:moveTo>
                    <a:pt x="781321" y="0"/>
                  </a:moveTo>
                  <a:lnTo>
                    <a:pt x="43513" y="0"/>
                  </a:lnTo>
                  <a:lnTo>
                    <a:pt x="42916" y="380"/>
                  </a:lnTo>
                  <a:lnTo>
                    <a:pt x="0" y="71516"/>
                  </a:lnTo>
                  <a:lnTo>
                    <a:pt x="765294" y="71516"/>
                  </a:lnTo>
                  <a:lnTo>
                    <a:pt x="782323" y="1879"/>
                  </a:lnTo>
                  <a:lnTo>
                    <a:pt x="781321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4555489" y="6423495"/>
              <a:ext cx="742950" cy="53975"/>
            </a:xfrm>
            <a:custGeom>
              <a:avLst/>
              <a:gdLst/>
              <a:ahLst/>
              <a:cxnLst/>
              <a:rect l="l" t="t" r="r" b="b"/>
              <a:pathLst>
                <a:path w="742950" h="53975">
                  <a:moveTo>
                    <a:pt x="741751" y="0"/>
                  </a:moveTo>
                  <a:lnTo>
                    <a:pt x="32569" y="0"/>
                  </a:lnTo>
                  <a:lnTo>
                    <a:pt x="31973" y="368"/>
                  </a:lnTo>
                  <a:lnTo>
                    <a:pt x="0" y="53504"/>
                  </a:lnTo>
                  <a:lnTo>
                    <a:pt x="729845" y="53504"/>
                  </a:lnTo>
                  <a:lnTo>
                    <a:pt x="742755" y="1904"/>
                  </a:lnTo>
                  <a:lnTo>
                    <a:pt x="741751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4572697" y="6430161"/>
              <a:ext cx="699770" cy="46990"/>
            </a:xfrm>
            <a:custGeom>
              <a:avLst/>
              <a:gdLst/>
              <a:ahLst/>
              <a:cxnLst/>
              <a:rect l="l" t="t" r="r" b="b"/>
              <a:pathLst>
                <a:path w="699770" h="46989">
                  <a:moveTo>
                    <a:pt x="698388" y="0"/>
                  </a:moveTo>
                  <a:lnTo>
                    <a:pt x="26507" y="0"/>
                  </a:lnTo>
                  <a:lnTo>
                    <a:pt x="25910" y="430"/>
                  </a:lnTo>
                  <a:lnTo>
                    <a:pt x="0" y="46838"/>
                  </a:lnTo>
                  <a:lnTo>
                    <a:pt x="687872" y="46838"/>
                  </a:lnTo>
                  <a:lnTo>
                    <a:pt x="699378" y="1930"/>
                  </a:lnTo>
                  <a:lnTo>
                    <a:pt x="698388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4595013" y="6441008"/>
              <a:ext cx="637540" cy="36195"/>
            </a:xfrm>
            <a:custGeom>
              <a:avLst/>
              <a:gdLst/>
              <a:ahLst/>
              <a:cxnLst/>
              <a:rect l="l" t="t" r="r" b="b"/>
              <a:pathLst>
                <a:path w="637539" h="36195">
                  <a:moveTo>
                    <a:pt x="636435" y="0"/>
                  </a:moveTo>
                  <a:lnTo>
                    <a:pt x="19444" y="0"/>
                  </a:lnTo>
                  <a:lnTo>
                    <a:pt x="18823" y="444"/>
                  </a:lnTo>
                  <a:lnTo>
                    <a:pt x="0" y="35991"/>
                  </a:lnTo>
                  <a:lnTo>
                    <a:pt x="628523" y="35991"/>
                  </a:lnTo>
                  <a:lnTo>
                    <a:pt x="637426" y="1942"/>
                  </a:lnTo>
                  <a:lnTo>
                    <a:pt x="636435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3" name="object 633"/>
          <p:cNvGrpSpPr/>
          <p:nvPr/>
        </p:nvGrpSpPr>
        <p:grpSpPr>
          <a:xfrm>
            <a:off x="6763601" y="6056574"/>
            <a:ext cx="799465" cy="302895"/>
            <a:chOff x="6763601" y="6056574"/>
            <a:chExt cx="799465" cy="302895"/>
          </a:xfrm>
        </p:grpSpPr>
        <p:sp>
          <p:nvSpPr>
            <p:cNvPr id="634" name="object 634"/>
            <p:cNvSpPr/>
            <p:nvPr/>
          </p:nvSpPr>
          <p:spPr>
            <a:xfrm>
              <a:off x="6763601" y="6056574"/>
              <a:ext cx="464184" cy="112395"/>
            </a:xfrm>
            <a:custGeom>
              <a:avLst/>
              <a:gdLst/>
              <a:ahLst/>
              <a:cxnLst/>
              <a:rect l="l" t="t" r="r" b="b"/>
              <a:pathLst>
                <a:path w="464184" h="112395">
                  <a:moveTo>
                    <a:pt x="276771" y="0"/>
                  </a:moveTo>
                  <a:lnTo>
                    <a:pt x="1066" y="0"/>
                  </a:lnTo>
                  <a:lnTo>
                    <a:pt x="0" y="3402"/>
                  </a:lnTo>
                  <a:lnTo>
                    <a:pt x="75666" y="111975"/>
                  </a:lnTo>
                  <a:lnTo>
                    <a:pt x="76287" y="112330"/>
                  </a:lnTo>
                  <a:lnTo>
                    <a:pt x="462851" y="112330"/>
                  </a:lnTo>
                  <a:lnTo>
                    <a:pt x="463575" y="107492"/>
                  </a:lnTo>
                  <a:lnTo>
                    <a:pt x="276771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6801599" y="6071682"/>
              <a:ext cx="365760" cy="82550"/>
            </a:xfrm>
            <a:custGeom>
              <a:avLst/>
              <a:gdLst/>
              <a:ahLst/>
              <a:cxnLst/>
              <a:rect l="l" t="t" r="r" b="b"/>
              <a:pathLst>
                <a:path w="365759" h="82550">
                  <a:moveTo>
                    <a:pt x="238569" y="0"/>
                  </a:moveTo>
                  <a:lnTo>
                    <a:pt x="1054" y="0"/>
                  </a:lnTo>
                  <a:lnTo>
                    <a:pt x="0" y="3429"/>
                  </a:lnTo>
                  <a:lnTo>
                    <a:pt x="56285" y="81799"/>
                  </a:lnTo>
                  <a:lnTo>
                    <a:pt x="56907" y="82142"/>
                  </a:lnTo>
                  <a:lnTo>
                    <a:pt x="364439" y="82142"/>
                  </a:lnTo>
                  <a:lnTo>
                    <a:pt x="365175" y="77392"/>
                  </a:lnTo>
                  <a:lnTo>
                    <a:pt x="238569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6829865" y="6077263"/>
              <a:ext cx="294005" cy="67945"/>
            </a:xfrm>
            <a:custGeom>
              <a:avLst/>
              <a:gdLst/>
              <a:ahLst/>
              <a:cxnLst/>
              <a:rect l="l" t="t" r="r" b="b"/>
              <a:pathLst>
                <a:path w="294004" h="67945">
                  <a:moveTo>
                    <a:pt x="200952" y="0"/>
                  </a:moveTo>
                  <a:lnTo>
                    <a:pt x="1054" y="0"/>
                  </a:lnTo>
                  <a:lnTo>
                    <a:pt x="0" y="3491"/>
                  </a:lnTo>
                  <a:lnTo>
                    <a:pt x="1510" y="5511"/>
                  </a:lnTo>
                  <a:lnTo>
                    <a:pt x="47255" y="67424"/>
                  </a:lnTo>
                  <a:lnTo>
                    <a:pt x="47852" y="67753"/>
                  </a:lnTo>
                  <a:lnTo>
                    <a:pt x="292798" y="67753"/>
                  </a:lnTo>
                  <a:lnTo>
                    <a:pt x="293598" y="63169"/>
                  </a:lnTo>
                  <a:lnTo>
                    <a:pt x="200952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6866725" y="6086338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4">
                  <a:moveTo>
                    <a:pt x="151334" y="0"/>
                  </a:moveTo>
                  <a:lnTo>
                    <a:pt x="1028" y="0"/>
                  </a:lnTo>
                  <a:lnTo>
                    <a:pt x="0" y="3708"/>
                  </a:lnTo>
                  <a:lnTo>
                    <a:pt x="1649" y="5651"/>
                  </a:lnTo>
                  <a:lnTo>
                    <a:pt x="38315" y="49326"/>
                  </a:lnTo>
                  <a:lnTo>
                    <a:pt x="38874" y="49606"/>
                  </a:lnTo>
                  <a:lnTo>
                    <a:pt x="215596" y="49606"/>
                  </a:lnTo>
                  <a:lnTo>
                    <a:pt x="216396" y="45034"/>
                  </a:lnTo>
                  <a:lnTo>
                    <a:pt x="151334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6861560" y="6201714"/>
              <a:ext cx="701040" cy="157480"/>
            </a:xfrm>
            <a:custGeom>
              <a:avLst/>
              <a:gdLst/>
              <a:ahLst/>
              <a:cxnLst/>
              <a:rect l="l" t="t" r="r" b="b"/>
              <a:pathLst>
                <a:path w="701040" h="157479">
                  <a:moveTo>
                    <a:pt x="432282" y="0"/>
                  </a:moveTo>
                  <a:lnTo>
                    <a:pt x="1066" y="0"/>
                  </a:lnTo>
                  <a:lnTo>
                    <a:pt x="0" y="3402"/>
                  </a:lnTo>
                  <a:lnTo>
                    <a:pt x="1447" y="5447"/>
                  </a:lnTo>
                  <a:lnTo>
                    <a:pt x="107505" y="157060"/>
                  </a:lnTo>
                  <a:lnTo>
                    <a:pt x="108115" y="157416"/>
                  </a:lnTo>
                  <a:lnTo>
                    <a:pt x="700303" y="157416"/>
                  </a:lnTo>
                  <a:lnTo>
                    <a:pt x="701027" y="152565"/>
                  </a:lnTo>
                  <a:lnTo>
                    <a:pt x="432282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6899536" y="6216806"/>
              <a:ext cx="590550" cy="127635"/>
            </a:xfrm>
            <a:custGeom>
              <a:avLst/>
              <a:gdLst/>
              <a:ahLst/>
              <a:cxnLst/>
              <a:rect l="l" t="t" r="r" b="b"/>
              <a:pathLst>
                <a:path w="590550" h="127635">
                  <a:moveTo>
                    <a:pt x="389382" y="0"/>
                  </a:moveTo>
                  <a:lnTo>
                    <a:pt x="1054" y="0"/>
                  </a:lnTo>
                  <a:lnTo>
                    <a:pt x="0" y="3429"/>
                  </a:lnTo>
                  <a:lnTo>
                    <a:pt x="88138" y="126898"/>
                  </a:lnTo>
                  <a:lnTo>
                    <a:pt x="88746" y="127240"/>
                  </a:lnTo>
                  <a:lnTo>
                    <a:pt x="589456" y="127240"/>
                  </a:lnTo>
                  <a:lnTo>
                    <a:pt x="590193" y="122503"/>
                  </a:lnTo>
                  <a:lnTo>
                    <a:pt x="389382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6927779" y="6222384"/>
              <a:ext cx="502284" cy="113030"/>
            </a:xfrm>
            <a:custGeom>
              <a:avLst/>
              <a:gdLst/>
              <a:ahLst/>
              <a:cxnLst/>
              <a:rect l="l" t="t" r="r" b="b"/>
              <a:pathLst>
                <a:path w="502284" h="113029">
                  <a:moveTo>
                    <a:pt x="348640" y="0"/>
                  </a:moveTo>
                  <a:lnTo>
                    <a:pt x="1054" y="0"/>
                  </a:lnTo>
                  <a:lnTo>
                    <a:pt x="0" y="3479"/>
                  </a:lnTo>
                  <a:lnTo>
                    <a:pt x="79132" y="112509"/>
                  </a:lnTo>
                  <a:lnTo>
                    <a:pt x="79729" y="112852"/>
                  </a:lnTo>
                  <a:lnTo>
                    <a:pt x="500886" y="112852"/>
                  </a:lnTo>
                  <a:lnTo>
                    <a:pt x="501699" y="108331"/>
                  </a:lnTo>
                  <a:lnTo>
                    <a:pt x="348640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6964355" y="6231477"/>
              <a:ext cx="414655" cy="95250"/>
            </a:xfrm>
            <a:custGeom>
              <a:avLst/>
              <a:gdLst/>
              <a:ahLst/>
              <a:cxnLst/>
              <a:rect l="l" t="t" r="r" b="b"/>
              <a:pathLst>
                <a:path w="414654" h="95250">
                  <a:moveTo>
                    <a:pt x="294576" y="0"/>
                  </a:moveTo>
                  <a:lnTo>
                    <a:pt x="1027" y="0"/>
                  </a:lnTo>
                  <a:lnTo>
                    <a:pt x="0" y="3568"/>
                  </a:lnTo>
                  <a:lnTo>
                    <a:pt x="70459" y="94373"/>
                  </a:lnTo>
                  <a:lnTo>
                    <a:pt x="71042" y="94691"/>
                  </a:lnTo>
                  <a:lnTo>
                    <a:pt x="413346" y="94691"/>
                  </a:lnTo>
                  <a:lnTo>
                    <a:pt x="414197" y="90245"/>
                  </a:lnTo>
                  <a:lnTo>
                    <a:pt x="294576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2" name="object 642"/>
          <p:cNvGrpSpPr/>
          <p:nvPr/>
        </p:nvGrpSpPr>
        <p:grpSpPr>
          <a:xfrm>
            <a:off x="7003850" y="6405655"/>
            <a:ext cx="770255" cy="71755"/>
            <a:chOff x="7003850" y="6405655"/>
            <a:chExt cx="770255" cy="71755"/>
          </a:xfrm>
        </p:grpSpPr>
        <p:sp>
          <p:nvSpPr>
            <p:cNvPr id="643" name="object 643"/>
            <p:cNvSpPr/>
            <p:nvPr/>
          </p:nvSpPr>
          <p:spPr>
            <a:xfrm>
              <a:off x="7003850" y="6405655"/>
              <a:ext cx="770255" cy="71755"/>
            </a:xfrm>
            <a:custGeom>
              <a:avLst/>
              <a:gdLst/>
              <a:ahLst/>
              <a:cxnLst/>
              <a:rect l="l" t="t" r="r" b="b"/>
              <a:pathLst>
                <a:path w="770254" h="71754">
                  <a:moveTo>
                    <a:pt x="644385" y="0"/>
                  </a:moveTo>
                  <a:lnTo>
                    <a:pt x="1065" y="0"/>
                  </a:lnTo>
                  <a:lnTo>
                    <a:pt x="0" y="3378"/>
                  </a:lnTo>
                  <a:lnTo>
                    <a:pt x="46647" y="71344"/>
                  </a:lnTo>
                  <a:lnTo>
                    <a:pt x="769896" y="71344"/>
                  </a:lnTo>
                  <a:lnTo>
                    <a:pt x="644690" y="101"/>
                  </a:lnTo>
                  <a:lnTo>
                    <a:pt x="644385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7041898" y="6420749"/>
              <a:ext cx="692150" cy="56515"/>
            </a:xfrm>
            <a:custGeom>
              <a:avLst/>
              <a:gdLst/>
              <a:ahLst/>
              <a:cxnLst/>
              <a:rect l="l" t="t" r="r" b="b"/>
              <a:pathLst>
                <a:path w="692150" h="56514">
                  <a:moveTo>
                    <a:pt x="595147" y="0"/>
                  </a:moveTo>
                  <a:lnTo>
                    <a:pt x="1054" y="0"/>
                  </a:lnTo>
                  <a:lnTo>
                    <a:pt x="0" y="3429"/>
                  </a:lnTo>
                  <a:lnTo>
                    <a:pt x="37825" y="56250"/>
                  </a:lnTo>
                  <a:lnTo>
                    <a:pt x="691994" y="56250"/>
                  </a:lnTo>
                  <a:lnTo>
                    <a:pt x="595731" y="266"/>
                  </a:lnTo>
                  <a:lnTo>
                    <a:pt x="595452" y="87"/>
                  </a:lnTo>
                  <a:lnTo>
                    <a:pt x="595147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7070175" y="6426329"/>
              <a:ext cx="630555" cy="50800"/>
            </a:xfrm>
            <a:custGeom>
              <a:avLst/>
              <a:gdLst/>
              <a:ahLst/>
              <a:cxnLst/>
              <a:rect l="l" t="t" r="r" b="b"/>
              <a:pathLst>
                <a:path w="630554" h="50800">
                  <a:moveTo>
                    <a:pt x="549654" y="0"/>
                  </a:moveTo>
                  <a:lnTo>
                    <a:pt x="1040" y="0"/>
                  </a:lnTo>
                  <a:lnTo>
                    <a:pt x="0" y="3492"/>
                  </a:lnTo>
                  <a:lnTo>
                    <a:pt x="34681" y="50670"/>
                  </a:lnTo>
                  <a:lnTo>
                    <a:pt x="630241" y="50670"/>
                  </a:lnTo>
                  <a:lnTo>
                    <a:pt x="549997" y="114"/>
                  </a:lnTo>
                  <a:lnTo>
                    <a:pt x="549654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7103884" y="6439706"/>
              <a:ext cx="560070" cy="37465"/>
            </a:xfrm>
            <a:custGeom>
              <a:avLst/>
              <a:gdLst/>
              <a:ahLst/>
              <a:cxnLst/>
              <a:rect l="l" t="t" r="r" b="b"/>
              <a:pathLst>
                <a:path w="560070" h="37464">
                  <a:moveTo>
                    <a:pt x="503185" y="0"/>
                  </a:moveTo>
                  <a:lnTo>
                    <a:pt x="1027" y="0"/>
                  </a:lnTo>
                  <a:lnTo>
                    <a:pt x="0" y="3708"/>
                  </a:lnTo>
                  <a:lnTo>
                    <a:pt x="1649" y="5651"/>
                  </a:lnTo>
                  <a:lnTo>
                    <a:pt x="28172" y="37293"/>
                  </a:lnTo>
                  <a:lnTo>
                    <a:pt x="560021" y="37293"/>
                  </a:lnTo>
                  <a:lnTo>
                    <a:pt x="503528" y="113"/>
                  </a:lnTo>
                  <a:lnTo>
                    <a:pt x="503185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7" name="object 647"/>
          <p:cNvGrpSpPr/>
          <p:nvPr/>
        </p:nvGrpSpPr>
        <p:grpSpPr>
          <a:xfrm>
            <a:off x="0" y="6423993"/>
            <a:ext cx="3648710" cy="53340"/>
            <a:chOff x="0" y="6423993"/>
            <a:chExt cx="3648710" cy="53340"/>
          </a:xfrm>
        </p:grpSpPr>
        <p:sp>
          <p:nvSpPr>
            <p:cNvPr id="648" name="object 648"/>
            <p:cNvSpPr/>
            <p:nvPr/>
          </p:nvSpPr>
          <p:spPr>
            <a:xfrm>
              <a:off x="2716581" y="6423993"/>
              <a:ext cx="932180" cy="53340"/>
            </a:xfrm>
            <a:custGeom>
              <a:avLst/>
              <a:gdLst/>
              <a:ahLst/>
              <a:cxnLst/>
              <a:rect l="l" t="t" r="r" b="b"/>
              <a:pathLst>
                <a:path w="932179" h="53339">
                  <a:moveTo>
                    <a:pt x="931038" y="0"/>
                  </a:moveTo>
                  <a:lnTo>
                    <a:pt x="119545" y="0"/>
                  </a:lnTo>
                  <a:lnTo>
                    <a:pt x="119329" y="49"/>
                  </a:lnTo>
                  <a:lnTo>
                    <a:pt x="0" y="53006"/>
                  </a:lnTo>
                  <a:lnTo>
                    <a:pt x="844593" y="53006"/>
                  </a:lnTo>
                  <a:lnTo>
                    <a:pt x="931646" y="4178"/>
                  </a:lnTo>
                  <a:lnTo>
                    <a:pt x="931038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2760282" y="6439098"/>
              <a:ext cx="829310" cy="38100"/>
            </a:xfrm>
            <a:custGeom>
              <a:avLst/>
              <a:gdLst/>
              <a:ahLst/>
              <a:cxnLst/>
              <a:rect l="l" t="t" r="r" b="b"/>
              <a:pathLst>
                <a:path w="829310" h="38100">
                  <a:moveTo>
                    <a:pt x="828533" y="0"/>
                  </a:moveTo>
                  <a:lnTo>
                    <a:pt x="87045" y="0"/>
                  </a:lnTo>
                  <a:lnTo>
                    <a:pt x="86815" y="25"/>
                  </a:lnTo>
                  <a:lnTo>
                    <a:pt x="86625" y="126"/>
                  </a:lnTo>
                  <a:lnTo>
                    <a:pt x="0" y="37901"/>
                  </a:lnTo>
                  <a:lnTo>
                    <a:pt x="765797" y="37901"/>
                  </a:lnTo>
                  <a:lnTo>
                    <a:pt x="829104" y="4216"/>
                  </a:lnTo>
                  <a:lnTo>
                    <a:pt x="828533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2791599" y="6444689"/>
              <a:ext cx="758190" cy="32384"/>
            </a:xfrm>
            <a:custGeom>
              <a:avLst/>
              <a:gdLst/>
              <a:ahLst/>
              <a:cxnLst/>
              <a:rect l="l" t="t" r="r" b="b"/>
              <a:pathLst>
                <a:path w="758189" h="32385">
                  <a:moveTo>
                    <a:pt x="757329" y="0"/>
                  </a:moveTo>
                  <a:lnTo>
                    <a:pt x="72899" y="0"/>
                  </a:lnTo>
                  <a:lnTo>
                    <a:pt x="72696" y="37"/>
                  </a:lnTo>
                  <a:lnTo>
                    <a:pt x="72493" y="113"/>
                  </a:lnTo>
                  <a:lnTo>
                    <a:pt x="0" y="32310"/>
                  </a:lnTo>
                  <a:lnTo>
                    <a:pt x="701319" y="32310"/>
                  </a:lnTo>
                  <a:lnTo>
                    <a:pt x="757873" y="4292"/>
                  </a:lnTo>
                  <a:lnTo>
                    <a:pt x="757329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2832870" y="6458044"/>
              <a:ext cx="648335" cy="19050"/>
            </a:xfrm>
            <a:custGeom>
              <a:avLst/>
              <a:gdLst/>
              <a:ahLst/>
              <a:cxnLst/>
              <a:rect l="l" t="t" r="r" b="b"/>
              <a:pathLst>
                <a:path w="648335" h="19050">
                  <a:moveTo>
                    <a:pt x="647538" y="0"/>
                  </a:moveTo>
                  <a:lnTo>
                    <a:pt x="44388" y="0"/>
                  </a:lnTo>
                  <a:lnTo>
                    <a:pt x="44185" y="49"/>
                  </a:lnTo>
                  <a:lnTo>
                    <a:pt x="0" y="18955"/>
                  </a:lnTo>
                  <a:lnTo>
                    <a:pt x="616492" y="18955"/>
                  </a:lnTo>
                  <a:lnTo>
                    <a:pt x="648058" y="4393"/>
                  </a:lnTo>
                  <a:lnTo>
                    <a:pt x="647538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1712169" y="6423995"/>
              <a:ext cx="996950" cy="53340"/>
            </a:xfrm>
            <a:custGeom>
              <a:avLst/>
              <a:gdLst/>
              <a:ahLst/>
              <a:cxnLst/>
              <a:rect l="l" t="t" r="r" b="b"/>
              <a:pathLst>
                <a:path w="996950" h="53339">
                  <a:moveTo>
                    <a:pt x="996213" y="0"/>
                  </a:moveTo>
                  <a:lnTo>
                    <a:pt x="119532" y="0"/>
                  </a:lnTo>
                  <a:lnTo>
                    <a:pt x="119328" y="37"/>
                  </a:lnTo>
                  <a:lnTo>
                    <a:pt x="0" y="53004"/>
                  </a:lnTo>
                  <a:lnTo>
                    <a:pt x="888031" y="53004"/>
                  </a:lnTo>
                  <a:lnTo>
                    <a:pt x="996732" y="4419"/>
                  </a:lnTo>
                  <a:lnTo>
                    <a:pt x="996213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1755865" y="6439098"/>
              <a:ext cx="894080" cy="38100"/>
            </a:xfrm>
            <a:custGeom>
              <a:avLst/>
              <a:gdLst/>
              <a:ahLst/>
              <a:cxnLst/>
              <a:rect l="l" t="t" r="r" b="b"/>
              <a:pathLst>
                <a:path w="894080" h="38100">
                  <a:moveTo>
                    <a:pt x="893321" y="0"/>
                  </a:moveTo>
                  <a:lnTo>
                    <a:pt x="87035" y="0"/>
                  </a:lnTo>
                  <a:lnTo>
                    <a:pt x="86832" y="25"/>
                  </a:lnTo>
                  <a:lnTo>
                    <a:pt x="0" y="37901"/>
                  </a:lnTo>
                  <a:lnTo>
                    <a:pt x="813379" y="37901"/>
                  </a:lnTo>
                  <a:lnTo>
                    <a:pt x="893817" y="4470"/>
                  </a:lnTo>
                  <a:lnTo>
                    <a:pt x="893321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1787172" y="6444688"/>
              <a:ext cx="822325" cy="32384"/>
            </a:xfrm>
            <a:custGeom>
              <a:avLst/>
              <a:gdLst/>
              <a:ahLst/>
              <a:cxnLst/>
              <a:rect l="l" t="t" r="r" b="b"/>
              <a:pathLst>
                <a:path w="822325" h="32385">
                  <a:moveTo>
                    <a:pt x="821667" y="0"/>
                  </a:moveTo>
                  <a:lnTo>
                    <a:pt x="72913" y="0"/>
                  </a:lnTo>
                  <a:lnTo>
                    <a:pt x="72697" y="37"/>
                  </a:lnTo>
                  <a:lnTo>
                    <a:pt x="72494" y="113"/>
                  </a:lnTo>
                  <a:lnTo>
                    <a:pt x="0" y="32311"/>
                  </a:lnTo>
                  <a:lnTo>
                    <a:pt x="749160" y="32311"/>
                  </a:lnTo>
                  <a:lnTo>
                    <a:pt x="822124" y="4545"/>
                  </a:lnTo>
                  <a:lnTo>
                    <a:pt x="821667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1828440" y="6458041"/>
              <a:ext cx="711835" cy="19050"/>
            </a:xfrm>
            <a:custGeom>
              <a:avLst/>
              <a:gdLst/>
              <a:ahLst/>
              <a:cxnLst/>
              <a:rect l="l" t="t" r="r" b="b"/>
              <a:pathLst>
                <a:path w="711835" h="19050">
                  <a:moveTo>
                    <a:pt x="711122" y="0"/>
                  </a:moveTo>
                  <a:lnTo>
                    <a:pt x="44409" y="0"/>
                  </a:lnTo>
                  <a:lnTo>
                    <a:pt x="44205" y="49"/>
                  </a:lnTo>
                  <a:lnTo>
                    <a:pt x="0" y="18958"/>
                  </a:lnTo>
                  <a:lnTo>
                    <a:pt x="669802" y="18958"/>
                  </a:lnTo>
                  <a:lnTo>
                    <a:pt x="711541" y="4659"/>
                  </a:lnTo>
                  <a:lnTo>
                    <a:pt x="711122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707748" y="6423995"/>
              <a:ext cx="1004569" cy="53340"/>
            </a:xfrm>
            <a:custGeom>
              <a:avLst/>
              <a:gdLst/>
              <a:ahLst/>
              <a:cxnLst/>
              <a:rect l="l" t="t" r="r" b="b"/>
              <a:pathLst>
                <a:path w="1004569" h="53339">
                  <a:moveTo>
                    <a:pt x="1003884" y="0"/>
                  </a:moveTo>
                  <a:lnTo>
                    <a:pt x="119544" y="0"/>
                  </a:lnTo>
                  <a:lnTo>
                    <a:pt x="119329" y="37"/>
                  </a:lnTo>
                  <a:lnTo>
                    <a:pt x="0" y="53004"/>
                  </a:lnTo>
                  <a:lnTo>
                    <a:pt x="894052" y="53004"/>
                  </a:lnTo>
                  <a:lnTo>
                    <a:pt x="1004404" y="4444"/>
                  </a:lnTo>
                  <a:lnTo>
                    <a:pt x="1003884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751443" y="6439098"/>
              <a:ext cx="901700" cy="38100"/>
            </a:xfrm>
            <a:custGeom>
              <a:avLst/>
              <a:gdLst/>
              <a:ahLst/>
              <a:cxnLst/>
              <a:rect l="l" t="t" r="r" b="b"/>
              <a:pathLst>
                <a:path w="901700" h="38100">
                  <a:moveTo>
                    <a:pt x="900964" y="0"/>
                  </a:moveTo>
                  <a:lnTo>
                    <a:pt x="87033" y="0"/>
                  </a:lnTo>
                  <a:lnTo>
                    <a:pt x="86830" y="25"/>
                  </a:lnTo>
                  <a:lnTo>
                    <a:pt x="0" y="37901"/>
                  </a:lnTo>
                  <a:lnTo>
                    <a:pt x="819722" y="37901"/>
                  </a:lnTo>
                  <a:lnTo>
                    <a:pt x="901446" y="4483"/>
                  </a:lnTo>
                  <a:lnTo>
                    <a:pt x="900964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782773" y="6444679"/>
              <a:ext cx="829944" cy="32384"/>
            </a:xfrm>
            <a:custGeom>
              <a:avLst/>
              <a:gdLst/>
              <a:ahLst/>
              <a:cxnLst/>
              <a:rect l="l" t="t" r="r" b="b"/>
              <a:pathLst>
                <a:path w="829944" h="32385">
                  <a:moveTo>
                    <a:pt x="829267" y="0"/>
                  </a:moveTo>
                  <a:lnTo>
                    <a:pt x="72893" y="0"/>
                  </a:lnTo>
                  <a:lnTo>
                    <a:pt x="72677" y="49"/>
                  </a:lnTo>
                  <a:lnTo>
                    <a:pt x="0" y="32320"/>
                  </a:lnTo>
                  <a:lnTo>
                    <a:pt x="755527" y="32320"/>
                  </a:lnTo>
                  <a:lnTo>
                    <a:pt x="829698" y="4570"/>
                  </a:lnTo>
                  <a:lnTo>
                    <a:pt x="829267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824028" y="6458043"/>
              <a:ext cx="719455" cy="19050"/>
            </a:xfrm>
            <a:custGeom>
              <a:avLst/>
              <a:gdLst/>
              <a:ahLst/>
              <a:cxnLst/>
              <a:rect l="l" t="t" r="r" b="b"/>
              <a:pathLst>
                <a:path w="719455" h="19050">
                  <a:moveTo>
                    <a:pt x="718656" y="0"/>
                  </a:moveTo>
                  <a:lnTo>
                    <a:pt x="44401" y="0"/>
                  </a:lnTo>
                  <a:lnTo>
                    <a:pt x="44198" y="49"/>
                  </a:lnTo>
                  <a:lnTo>
                    <a:pt x="0" y="18956"/>
                  </a:lnTo>
                  <a:lnTo>
                    <a:pt x="676590" y="18956"/>
                  </a:lnTo>
                  <a:lnTo>
                    <a:pt x="719063" y="4673"/>
                  </a:lnTo>
                  <a:lnTo>
                    <a:pt x="718656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0" y="6423995"/>
              <a:ext cx="703580" cy="53340"/>
            </a:xfrm>
            <a:custGeom>
              <a:avLst/>
              <a:gdLst/>
              <a:ahLst/>
              <a:cxnLst/>
              <a:rect l="l" t="t" r="r" b="b"/>
              <a:pathLst>
                <a:path w="703580" h="53339">
                  <a:moveTo>
                    <a:pt x="702616" y="0"/>
                  </a:moveTo>
                  <a:lnTo>
                    <a:pt x="0" y="0"/>
                  </a:lnTo>
                  <a:lnTo>
                    <a:pt x="0" y="53004"/>
                  </a:lnTo>
                  <a:lnTo>
                    <a:pt x="593765" y="53004"/>
                  </a:lnTo>
                  <a:lnTo>
                    <a:pt x="703136" y="4419"/>
                  </a:lnTo>
                  <a:lnTo>
                    <a:pt x="702616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0" y="6439098"/>
              <a:ext cx="644525" cy="38100"/>
            </a:xfrm>
            <a:custGeom>
              <a:avLst/>
              <a:gdLst/>
              <a:ahLst/>
              <a:cxnLst/>
              <a:rect l="l" t="t" r="r" b="b"/>
              <a:pathLst>
                <a:path w="644525" h="38100">
                  <a:moveTo>
                    <a:pt x="643403" y="0"/>
                  </a:moveTo>
                  <a:lnTo>
                    <a:pt x="0" y="0"/>
                  </a:lnTo>
                  <a:lnTo>
                    <a:pt x="0" y="37901"/>
                  </a:lnTo>
                  <a:lnTo>
                    <a:pt x="562942" y="37901"/>
                  </a:lnTo>
                  <a:lnTo>
                    <a:pt x="643898" y="4483"/>
                  </a:lnTo>
                  <a:lnTo>
                    <a:pt x="643403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0" y="6444679"/>
              <a:ext cx="603885" cy="32384"/>
            </a:xfrm>
            <a:custGeom>
              <a:avLst/>
              <a:gdLst/>
              <a:ahLst/>
              <a:cxnLst/>
              <a:rect l="l" t="t" r="r" b="b"/>
              <a:pathLst>
                <a:path w="603885" h="32385">
                  <a:moveTo>
                    <a:pt x="603045" y="0"/>
                  </a:moveTo>
                  <a:lnTo>
                    <a:pt x="0" y="0"/>
                  </a:lnTo>
                  <a:lnTo>
                    <a:pt x="0" y="32320"/>
                  </a:lnTo>
                  <a:lnTo>
                    <a:pt x="530077" y="32320"/>
                  </a:lnTo>
                  <a:lnTo>
                    <a:pt x="603501" y="4570"/>
                  </a:lnTo>
                  <a:lnTo>
                    <a:pt x="603045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0" y="6458043"/>
              <a:ext cx="534670" cy="19050"/>
            </a:xfrm>
            <a:custGeom>
              <a:avLst/>
              <a:gdLst/>
              <a:ahLst/>
              <a:cxnLst/>
              <a:rect l="l" t="t" r="r" b="b"/>
              <a:pathLst>
                <a:path w="534670" h="19050">
                  <a:moveTo>
                    <a:pt x="533740" y="0"/>
                  </a:moveTo>
                  <a:lnTo>
                    <a:pt x="0" y="0"/>
                  </a:lnTo>
                  <a:lnTo>
                    <a:pt x="0" y="18956"/>
                  </a:lnTo>
                  <a:lnTo>
                    <a:pt x="492142" y="18956"/>
                  </a:lnTo>
                  <a:lnTo>
                    <a:pt x="534159" y="4659"/>
                  </a:lnTo>
                  <a:lnTo>
                    <a:pt x="533740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4" name="object 664"/>
          <p:cNvGrpSpPr/>
          <p:nvPr/>
        </p:nvGrpSpPr>
        <p:grpSpPr>
          <a:xfrm>
            <a:off x="7856240" y="6423991"/>
            <a:ext cx="3662679" cy="53340"/>
            <a:chOff x="7856240" y="6423991"/>
            <a:chExt cx="3662679" cy="53340"/>
          </a:xfrm>
        </p:grpSpPr>
        <p:sp>
          <p:nvSpPr>
            <p:cNvPr id="665" name="object 665"/>
            <p:cNvSpPr/>
            <p:nvPr/>
          </p:nvSpPr>
          <p:spPr>
            <a:xfrm>
              <a:off x="7856240" y="6424000"/>
              <a:ext cx="929640" cy="53340"/>
            </a:xfrm>
            <a:custGeom>
              <a:avLst/>
              <a:gdLst/>
              <a:ahLst/>
              <a:cxnLst/>
              <a:rect l="l" t="t" r="r" b="b"/>
              <a:pathLst>
                <a:path w="929640" h="53339">
                  <a:moveTo>
                    <a:pt x="809611" y="0"/>
                  </a:moveTo>
                  <a:lnTo>
                    <a:pt x="800" y="0"/>
                  </a:lnTo>
                  <a:lnTo>
                    <a:pt x="0" y="5549"/>
                  </a:lnTo>
                  <a:lnTo>
                    <a:pt x="84594" y="52999"/>
                  </a:lnTo>
                  <a:lnTo>
                    <a:pt x="929207" y="52999"/>
                  </a:lnTo>
                  <a:lnTo>
                    <a:pt x="809878" y="49"/>
                  </a:lnTo>
                  <a:lnTo>
                    <a:pt x="809611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7915244" y="6439089"/>
              <a:ext cx="826769" cy="38100"/>
            </a:xfrm>
            <a:custGeom>
              <a:avLst/>
              <a:gdLst/>
              <a:ahLst/>
              <a:cxnLst/>
              <a:rect l="l" t="t" r="r" b="b"/>
              <a:pathLst>
                <a:path w="826770" h="38100">
                  <a:moveTo>
                    <a:pt x="739419" y="0"/>
                  </a:moveTo>
                  <a:lnTo>
                    <a:pt x="773" y="0"/>
                  </a:lnTo>
                  <a:lnTo>
                    <a:pt x="0" y="5625"/>
                  </a:lnTo>
                  <a:lnTo>
                    <a:pt x="60699" y="37910"/>
                  </a:lnTo>
                  <a:lnTo>
                    <a:pt x="826495" y="37910"/>
                  </a:lnTo>
                  <a:lnTo>
                    <a:pt x="739686" y="49"/>
                  </a:lnTo>
                  <a:lnTo>
                    <a:pt x="739419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7955398" y="6444684"/>
              <a:ext cx="755015" cy="32384"/>
            </a:xfrm>
            <a:custGeom>
              <a:avLst/>
              <a:gdLst/>
              <a:ahLst/>
              <a:cxnLst/>
              <a:rect l="l" t="t" r="r" b="b"/>
              <a:pathLst>
                <a:path w="755015" h="32385">
                  <a:moveTo>
                    <a:pt x="682077" y="0"/>
                  </a:moveTo>
                  <a:lnTo>
                    <a:pt x="736" y="0"/>
                  </a:lnTo>
                  <a:lnTo>
                    <a:pt x="0" y="5727"/>
                  </a:lnTo>
                  <a:lnTo>
                    <a:pt x="53692" y="32315"/>
                  </a:lnTo>
                  <a:lnTo>
                    <a:pt x="755015" y="32315"/>
                  </a:lnTo>
                  <a:lnTo>
                    <a:pt x="682358" y="49"/>
                  </a:lnTo>
                  <a:lnTo>
                    <a:pt x="682077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8024224" y="6458039"/>
              <a:ext cx="645160" cy="19050"/>
            </a:xfrm>
            <a:custGeom>
              <a:avLst/>
              <a:gdLst/>
              <a:ahLst/>
              <a:cxnLst/>
              <a:rect l="l" t="t" r="r" b="b"/>
              <a:pathLst>
                <a:path w="645159" h="19050">
                  <a:moveTo>
                    <a:pt x="600494" y="0"/>
                  </a:moveTo>
                  <a:lnTo>
                    <a:pt x="684" y="0"/>
                  </a:lnTo>
                  <a:lnTo>
                    <a:pt x="0" y="5842"/>
                  </a:lnTo>
                  <a:lnTo>
                    <a:pt x="28431" y="18960"/>
                  </a:lnTo>
                  <a:lnTo>
                    <a:pt x="644940" y="18960"/>
                  </a:lnTo>
                  <a:lnTo>
                    <a:pt x="600759" y="63"/>
                  </a:lnTo>
                  <a:lnTo>
                    <a:pt x="600494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8796363" y="6423991"/>
              <a:ext cx="993775" cy="53340"/>
            </a:xfrm>
            <a:custGeom>
              <a:avLst/>
              <a:gdLst/>
              <a:ahLst/>
              <a:cxnLst/>
              <a:rect l="l" t="t" r="r" b="b"/>
              <a:pathLst>
                <a:path w="993775" h="53339">
                  <a:moveTo>
                    <a:pt x="873899" y="0"/>
                  </a:moveTo>
                  <a:lnTo>
                    <a:pt x="698" y="0"/>
                  </a:lnTo>
                  <a:lnTo>
                    <a:pt x="0" y="5867"/>
                  </a:lnTo>
                  <a:lnTo>
                    <a:pt x="105460" y="53008"/>
                  </a:lnTo>
                  <a:lnTo>
                    <a:pt x="993487" y="53008"/>
                  </a:lnTo>
                  <a:lnTo>
                    <a:pt x="874180" y="63"/>
                  </a:lnTo>
                  <a:lnTo>
                    <a:pt x="873899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8855888" y="6439096"/>
              <a:ext cx="890905" cy="38100"/>
            </a:xfrm>
            <a:custGeom>
              <a:avLst/>
              <a:gdLst/>
              <a:ahLst/>
              <a:cxnLst/>
              <a:rect l="l" t="t" r="r" b="b"/>
              <a:pathLst>
                <a:path w="890904" h="38100">
                  <a:moveTo>
                    <a:pt x="803198" y="0"/>
                  </a:moveTo>
                  <a:lnTo>
                    <a:pt x="660" y="0"/>
                  </a:lnTo>
                  <a:lnTo>
                    <a:pt x="0" y="5968"/>
                  </a:lnTo>
                  <a:lnTo>
                    <a:pt x="76876" y="37903"/>
                  </a:lnTo>
                  <a:lnTo>
                    <a:pt x="890279" y="37903"/>
                  </a:lnTo>
                  <a:lnTo>
                    <a:pt x="803466" y="49"/>
                  </a:lnTo>
                  <a:lnTo>
                    <a:pt x="803198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8896677" y="6444686"/>
              <a:ext cx="818515" cy="32384"/>
            </a:xfrm>
            <a:custGeom>
              <a:avLst/>
              <a:gdLst/>
              <a:ahLst/>
              <a:cxnLst/>
              <a:rect l="l" t="t" r="r" b="b"/>
              <a:pathLst>
                <a:path w="818515" h="32385">
                  <a:moveTo>
                    <a:pt x="745222" y="0"/>
                  </a:moveTo>
                  <a:lnTo>
                    <a:pt x="608" y="0"/>
                  </a:lnTo>
                  <a:lnTo>
                    <a:pt x="0" y="6056"/>
                  </a:lnTo>
                  <a:lnTo>
                    <a:pt x="68995" y="32313"/>
                  </a:lnTo>
                  <a:lnTo>
                    <a:pt x="818156" y="32313"/>
                  </a:lnTo>
                  <a:lnTo>
                    <a:pt x="745501" y="37"/>
                  </a:lnTo>
                  <a:lnTo>
                    <a:pt x="745222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8966515" y="6458041"/>
              <a:ext cx="707390" cy="19050"/>
            </a:xfrm>
            <a:custGeom>
              <a:avLst/>
              <a:gdLst/>
              <a:ahLst/>
              <a:cxnLst/>
              <a:rect l="l" t="t" r="r" b="b"/>
              <a:pathLst>
                <a:path w="707390" h="19050">
                  <a:moveTo>
                    <a:pt x="662621" y="0"/>
                  </a:moveTo>
                  <a:lnTo>
                    <a:pt x="557" y="0"/>
                  </a:lnTo>
                  <a:lnTo>
                    <a:pt x="0" y="6196"/>
                  </a:lnTo>
                  <a:lnTo>
                    <a:pt x="37232" y="18958"/>
                  </a:lnTo>
                  <a:lnTo>
                    <a:pt x="707065" y="18958"/>
                  </a:lnTo>
                  <a:lnTo>
                    <a:pt x="662889" y="62"/>
                  </a:lnTo>
                  <a:lnTo>
                    <a:pt x="662621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9793176" y="6423995"/>
              <a:ext cx="1001394" cy="53340"/>
            </a:xfrm>
            <a:custGeom>
              <a:avLst/>
              <a:gdLst/>
              <a:ahLst/>
              <a:cxnLst/>
              <a:rect l="l" t="t" r="r" b="b"/>
              <a:pathLst>
                <a:path w="1001395" h="53339">
                  <a:moveTo>
                    <a:pt x="881508" y="0"/>
                  </a:moveTo>
                  <a:lnTo>
                    <a:pt x="673" y="0"/>
                  </a:lnTo>
                  <a:lnTo>
                    <a:pt x="0" y="5905"/>
                  </a:lnTo>
                  <a:lnTo>
                    <a:pt x="107021" y="53004"/>
                  </a:lnTo>
                  <a:lnTo>
                    <a:pt x="1001088" y="53004"/>
                  </a:lnTo>
                  <a:lnTo>
                    <a:pt x="881800" y="63"/>
                  </a:lnTo>
                  <a:lnTo>
                    <a:pt x="881508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9852744" y="6439096"/>
              <a:ext cx="897890" cy="38100"/>
            </a:xfrm>
            <a:custGeom>
              <a:avLst/>
              <a:gdLst/>
              <a:ahLst/>
              <a:cxnLst/>
              <a:rect l="l" t="t" r="r" b="b"/>
              <a:pathLst>
                <a:path w="897890" h="38100">
                  <a:moveTo>
                    <a:pt x="810755" y="0"/>
                  </a:moveTo>
                  <a:lnTo>
                    <a:pt x="647" y="0"/>
                  </a:lnTo>
                  <a:lnTo>
                    <a:pt x="0" y="5981"/>
                  </a:lnTo>
                  <a:lnTo>
                    <a:pt x="78094" y="37903"/>
                  </a:lnTo>
                  <a:lnTo>
                    <a:pt x="897847" y="37903"/>
                  </a:lnTo>
                  <a:lnTo>
                    <a:pt x="811034" y="49"/>
                  </a:lnTo>
                  <a:lnTo>
                    <a:pt x="810755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9893582" y="6444677"/>
              <a:ext cx="826135" cy="32384"/>
            </a:xfrm>
            <a:custGeom>
              <a:avLst/>
              <a:gdLst/>
              <a:ahLst/>
              <a:cxnLst/>
              <a:rect l="l" t="t" r="r" b="b"/>
              <a:pathLst>
                <a:path w="826134" h="32385">
                  <a:moveTo>
                    <a:pt x="752728" y="0"/>
                  </a:moveTo>
                  <a:lnTo>
                    <a:pt x="595" y="0"/>
                  </a:lnTo>
                  <a:lnTo>
                    <a:pt x="0" y="6094"/>
                  </a:lnTo>
                  <a:lnTo>
                    <a:pt x="70126" y="32322"/>
                  </a:lnTo>
                  <a:lnTo>
                    <a:pt x="825666" y="32322"/>
                  </a:lnTo>
                  <a:lnTo>
                    <a:pt x="753009" y="49"/>
                  </a:lnTo>
                  <a:lnTo>
                    <a:pt x="752728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9963489" y="6458041"/>
              <a:ext cx="715010" cy="19050"/>
            </a:xfrm>
            <a:custGeom>
              <a:avLst/>
              <a:gdLst/>
              <a:ahLst/>
              <a:cxnLst/>
              <a:rect l="l" t="t" r="r" b="b"/>
              <a:pathLst>
                <a:path w="715009" h="19050">
                  <a:moveTo>
                    <a:pt x="670076" y="0"/>
                  </a:moveTo>
                  <a:lnTo>
                    <a:pt x="557" y="0"/>
                  </a:lnTo>
                  <a:lnTo>
                    <a:pt x="0" y="6209"/>
                  </a:lnTo>
                  <a:lnTo>
                    <a:pt x="37919" y="18958"/>
                  </a:lnTo>
                  <a:lnTo>
                    <a:pt x="714502" y="18958"/>
                  </a:lnTo>
                  <a:lnTo>
                    <a:pt x="670344" y="62"/>
                  </a:lnTo>
                  <a:lnTo>
                    <a:pt x="670076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10802164" y="6423991"/>
              <a:ext cx="716915" cy="53340"/>
            </a:xfrm>
            <a:custGeom>
              <a:avLst/>
              <a:gdLst/>
              <a:ahLst/>
              <a:cxnLst/>
              <a:rect l="l" t="t" r="r" b="b"/>
              <a:pathLst>
                <a:path w="716915" h="53339">
                  <a:moveTo>
                    <a:pt x="716735" y="0"/>
                  </a:moveTo>
                  <a:lnTo>
                    <a:pt x="684" y="0"/>
                  </a:lnTo>
                  <a:lnTo>
                    <a:pt x="0" y="5892"/>
                  </a:lnTo>
                  <a:lnTo>
                    <a:pt x="106091" y="53008"/>
                  </a:lnTo>
                  <a:lnTo>
                    <a:pt x="716735" y="53008"/>
                  </a:lnTo>
                  <a:lnTo>
                    <a:pt x="716735" y="0"/>
                  </a:lnTo>
                  <a:close/>
                </a:path>
              </a:pathLst>
            </a:custGeom>
            <a:solidFill>
              <a:srgbClr val="8E84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10861704" y="6439096"/>
              <a:ext cx="657225" cy="38100"/>
            </a:xfrm>
            <a:custGeom>
              <a:avLst/>
              <a:gdLst/>
              <a:ahLst/>
              <a:cxnLst/>
              <a:rect l="l" t="t" r="r" b="b"/>
              <a:pathLst>
                <a:path w="657225" h="38100">
                  <a:moveTo>
                    <a:pt x="657195" y="0"/>
                  </a:moveTo>
                  <a:lnTo>
                    <a:pt x="646" y="0"/>
                  </a:lnTo>
                  <a:lnTo>
                    <a:pt x="0" y="5968"/>
                  </a:lnTo>
                  <a:lnTo>
                    <a:pt x="77357" y="37903"/>
                  </a:lnTo>
                  <a:lnTo>
                    <a:pt x="657195" y="37903"/>
                  </a:lnTo>
                  <a:lnTo>
                    <a:pt x="657195" y="0"/>
                  </a:lnTo>
                  <a:close/>
                </a:path>
              </a:pathLst>
            </a:custGeom>
            <a:solidFill>
              <a:srgbClr val="7869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10902512" y="6444677"/>
              <a:ext cx="616585" cy="32384"/>
            </a:xfrm>
            <a:custGeom>
              <a:avLst/>
              <a:gdLst/>
              <a:ahLst/>
              <a:cxnLst/>
              <a:rect l="l" t="t" r="r" b="b"/>
              <a:pathLst>
                <a:path w="616584" h="32385">
                  <a:moveTo>
                    <a:pt x="616388" y="0"/>
                  </a:moveTo>
                  <a:lnTo>
                    <a:pt x="595" y="0"/>
                  </a:lnTo>
                  <a:lnTo>
                    <a:pt x="0" y="6082"/>
                  </a:lnTo>
                  <a:lnTo>
                    <a:pt x="69430" y="32322"/>
                  </a:lnTo>
                  <a:lnTo>
                    <a:pt x="616388" y="32322"/>
                  </a:lnTo>
                  <a:lnTo>
                    <a:pt x="616388" y="0"/>
                  </a:lnTo>
                  <a:close/>
                </a:path>
              </a:pathLst>
            </a:custGeom>
            <a:solidFill>
              <a:srgbClr val="C4B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10972381" y="6458041"/>
              <a:ext cx="546735" cy="19050"/>
            </a:xfrm>
            <a:custGeom>
              <a:avLst/>
              <a:gdLst/>
              <a:ahLst/>
              <a:cxnLst/>
              <a:rect l="l" t="t" r="r" b="b"/>
              <a:pathLst>
                <a:path w="546734" h="19050">
                  <a:moveTo>
                    <a:pt x="546519" y="0"/>
                  </a:moveTo>
                  <a:lnTo>
                    <a:pt x="557" y="0"/>
                  </a:lnTo>
                  <a:lnTo>
                    <a:pt x="0" y="6196"/>
                  </a:lnTo>
                  <a:lnTo>
                    <a:pt x="37502" y="18958"/>
                  </a:lnTo>
                  <a:lnTo>
                    <a:pt x="546519" y="18958"/>
                  </a:lnTo>
                  <a:lnTo>
                    <a:pt x="546519" y="0"/>
                  </a:lnTo>
                  <a:close/>
                </a:path>
              </a:pathLst>
            </a:custGeom>
            <a:solidFill>
              <a:srgbClr val="C397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1" name="object 681"/>
          <p:cNvSpPr/>
          <p:nvPr/>
        </p:nvSpPr>
        <p:spPr>
          <a:xfrm>
            <a:off x="4539800" y="369340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5" h="92710">
                <a:moveTo>
                  <a:pt x="161225" y="0"/>
                </a:moveTo>
                <a:lnTo>
                  <a:pt x="46266" y="0"/>
                </a:lnTo>
                <a:lnTo>
                  <a:pt x="28298" y="3649"/>
                </a:lnTo>
                <a:lnTo>
                  <a:pt x="13587" y="13587"/>
                </a:lnTo>
                <a:lnTo>
                  <a:pt x="3649" y="28299"/>
                </a:lnTo>
                <a:lnTo>
                  <a:pt x="0" y="46266"/>
                </a:lnTo>
                <a:lnTo>
                  <a:pt x="3649" y="64232"/>
                </a:lnTo>
                <a:lnTo>
                  <a:pt x="13587" y="78943"/>
                </a:lnTo>
                <a:lnTo>
                  <a:pt x="28298" y="88882"/>
                </a:lnTo>
                <a:lnTo>
                  <a:pt x="46266" y="92532"/>
                </a:lnTo>
                <a:lnTo>
                  <a:pt x="823746" y="92532"/>
                </a:lnTo>
                <a:lnTo>
                  <a:pt x="841712" y="88882"/>
                </a:lnTo>
                <a:lnTo>
                  <a:pt x="856423" y="78943"/>
                </a:lnTo>
                <a:lnTo>
                  <a:pt x="866362" y="64232"/>
                </a:lnTo>
                <a:lnTo>
                  <a:pt x="870012" y="46266"/>
                </a:lnTo>
                <a:lnTo>
                  <a:pt x="870012" y="42341"/>
                </a:lnTo>
                <a:lnTo>
                  <a:pt x="869518" y="38531"/>
                </a:lnTo>
                <a:lnTo>
                  <a:pt x="868577" y="34886"/>
                </a:lnTo>
                <a:lnTo>
                  <a:pt x="202387" y="34886"/>
                </a:lnTo>
                <a:lnTo>
                  <a:pt x="187723" y="32209"/>
                </a:lnTo>
                <a:lnTo>
                  <a:pt x="175314" y="24838"/>
                </a:lnTo>
                <a:lnTo>
                  <a:pt x="166151" y="13771"/>
                </a:lnTo>
                <a:lnTo>
                  <a:pt x="161225" y="0"/>
                </a:lnTo>
                <a:close/>
              </a:path>
            </a:pathLst>
          </a:custGeom>
          <a:solidFill>
            <a:srgbClr val="5AC8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0" y="3710994"/>
            <a:ext cx="763270" cy="132715"/>
          </a:xfrm>
          <a:custGeom>
            <a:avLst/>
            <a:gdLst/>
            <a:ahLst/>
            <a:cxnLst/>
            <a:rect l="l" t="t" r="r" b="b"/>
            <a:pathLst>
              <a:path w="763270" h="132714">
                <a:moveTo>
                  <a:pt x="696709" y="0"/>
                </a:moveTo>
                <a:lnTo>
                  <a:pt x="0" y="0"/>
                </a:lnTo>
                <a:lnTo>
                  <a:pt x="0" y="132562"/>
                </a:lnTo>
                <a:lnTo>
                  <a:pt x="696709" y="132562"/>
                </a:lnTo>
                <a:lnTo>
                  <a:pt x="722449" y="127331"/>
                </a:lnTo>
                <a:lnTo>
                  <a:pt x="743524" y="113089"/>
                </a:lnTo>
                <a:lnTo>
                  <a:pt x="757762" y="92014"/>
                </a:lnTo>
                <a:lnTo>
                  <a:pt x="762990" y="66281"/>
                </a:lnTo>
                <a:lnTo>
                  <a:pt x="757762" y="40542"/>
                </a:lnTo>
                <a:lnTo>
                  <a:pt x="743524" y="19466"/>
                </a:lnTo>
                <a:lnTo>
                  <a:pt x="722449" y="5228"/>
                </a:lnTo>
                <a:lnTo>
                  <a:pt x="696709" y="0"/>
                </a:lnTo>
                <a:close/>
              </a:path>
            </a:pathLst>
          </a:custGeom>
          <a:solidFill>
            <a:srgbClr val="00B3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9563565" y="3826281"/>
            <a:ext cx="1246505" cy="132715"/>
          </a:xfrm>
          <a:custGeom>
            <a:avLst/>
            <a:gdLst/>
            <a:ahLst/>
            <a:cxnLst/>
            <a:rect l="l" t="t" r="r" b="b"/>
            <a:pathLst>
              <a:path w="1246504" h="132714">
                <a:moveTo>
                  <a:pt x="1180097" y="0"/>
                </a:moveTo>
                <a:lnTo>
                  <a:pt x="66294" y="0"/>
                </a:lnTo>
                <a:lnTo>
                  <a:pt x="40558" y="5229"/>
                </a:lnTo>
                <a:lnTo>
                  <a:pt x="19477" y="19471"/>
                </a:lnTo>
                <a:lnTo>
                  <a:pt x="5232" y="40547"/>
                </a:lnTo>
                <a:lnTo>
                  <a:pt x="0" y="66281"/>
                </a:lnTo>
                <a:lnTo>
                  <a:pt x="5232" y="92014"/>
                </a:lnTo>
                <a:lnTo>
                  <a:pt x="19477" y="113090"/>
                </a:lnTo>
                <a:lnTo>
                  <a:pt x="40558" y="127331"/>
                </a:lnTo>
                <a:lnTo>
                  <a:pt x="66294" y="132562"/>
                </a:lnTo>
                <a:lnTo>
                  <a:pt x="1180097" y="132562"/>
                </a:lnTo>
                <a:lnTo>
                  <a:pt x="1205838" y="127331"/>
                </a:lnTo>
                <a:lnTo>
                  <a:pt x="1226917" y="113090"/>
                </a:lnTo>
                <a:lnTo>
                  <a:pt x="1241160" y="92014"/>
                </a:lnTo>
                <a:lnTo>
                  <a:pt x="1246391" y="66281"/>
                </a:lnTo>
                <a:lnTo>
                  <a:pt x="1241160" y="40547"/>
                </a:lnTo>
                <a:lnTo>
                  <a:pt x="1226917" y="19471"/>
                </a:lnTo>
                <a:lnTo>
                  <a:pt x="1205838" y="5229"/>
                </a:lnTo>
                <a:lnTo>
                  <a:pt x="1180097" y="0"/>
                </a:lnTo>
                <a:close/>
              </a:path>
            </a:pathLst>
          </a:custGeom>
          <a:solidFill>
            <a:srgbClr val="00B3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10557364" y="3637386"/>
            <a:ext cx="763905" cy="81280"/>
          </a:xfrm>
          <a:custGeom>
            <a:avLst/>
            <a:gdLst/>
            <a:ahLst/>
            <a:cxnLst/>
            <a:rect l="l" t="t" r="r" b="b"/>
            <a:pathLst>
              <a:path w="763904" h="81279">
                <a:moveTo>
                  <a:pt x="722796" y="0"/>
                </a:moveTo>
                <a:lnTo>
                  <a:pt x="40614" y="0"/>
                </a:lnTo>
                <a:lnTo>
                  <a:pt x="24843" y="3201"/>
                </a:lnTo>
                <a:lnTo>
                  <a:pt x="11930" y="11922"/>
                </a:lnTo>
                <a:lnTo>
                  <a:pt x="3204" y="24828"/>
                </a:lnTo>
                <a:lnTo>
                  <a:pt x="0" y="40589"/>
                </a:lnTo>
                <a:lnTo>
                  <a:pt x="3204" y="56352"/>
                </a:lnTo>
                <a:lnTo>
                  <a:pt x="11930" y="69263"/>
                </a:lnTo>
                <a:lnTo>
                  <a:pt x="24843" y="77986"/>
                </a:lnTo>
                <a:lnTo>
                  <a:pt x="40614" y="81192"/>
                </a:lnTo>
                <a:lnTo>
                  <a:pt x="722796" y="81192"/>
                </a:lnTo>
                <a:lnTo>
                  <a:pt x="738565" y="77986"/>
                </a:lnTo>
                <a:lnTo>
                  <a:pt x="751480" y="69263"/>
                </a:lnTo>
                <a:lnTo>
                  <a:pt x="760206" y="56352"/>
                </a:lnTo>
                <a:lnTo>
                  <a:pt x="763409" y="40589"/>
                </a:lnTo>
                <a:lnTo>
                  <a:pt x="760206" y="24828"/>
                </a:lnTo>
                <a:lnTo>
                  <a:pt x="751480" y="11922"/>
                </a:lnTo>
                <a:lnTo>
                  <a:pt x="738565" y="3201"/>
                </a:lnTo>
                <a:lnTo>
                  <a:pt x="722796" y="0"/>
                </a:lnTo>
                <a:close/>
              </a:path>
            </a:pathLst>
          </a:custGeom>
          <a:solidFill>
            <a:srgbClr val="00B3E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85" name="object 685"/>
          <p:cNvGrpSpPr/>
          <p:nvPr/>
        </p:nvGrpSpPr>
        <p:grpSpPr>
          <a:xfrm>
            <a:off x="4700487" y="3644849"/>
            <a:ext cx="784860" cy="83820"/>
            <a:chOff x="4700487" y="3644849"/>
            <a:chExt cx="784860" cy="83820"/>
          </a:xfrm>
        </p:grpSpPr>
        <p:sp>
          <p:nvSpPr>
            <p:cNvPr id="686" name="object 686"/>
            <p:cNvSpPr/>
            <p:nvPr/>
          </p:nvSpPr>
          <p:spPr>
            <a:xfrm>
              <a:off x="4700487" y="3644849"/>
              <a:ext cx="784860" cy="83820"/>
            </a:xfrm>
            <a:custGeom>
              <a:avLst/>
              <a:gdLst/>
              <a:ahLst/>
              <a:cxnLst/>
              <a:rect l="l" t="t" r="r" b="b"/>
              <a:pathLst>
                <a:path w="784860" h="83820">
                  <a:moveTo>
                    <a:pt x="742772" y="0"/>
                  </a:moveTo>
                  <a:lnTo>
                    <a:pt x="41705" y="0"/>
                  </a:lnTo>
                  <a:lnTo>
                    <a:pt x="25513" y="3290"/>
                  </a:lnTo>
                  <a:lnTo>
                    <a:pt x="12251" y="12252"/>
                  </a:lnTo>
                  <a:lnTo>
                    <a:pt x="3290" y="25518"/>
                  </a:lnTo>
                  <a:lnTo>
                    <a:pt x="0" y="41718"/>
                  </a:lnTo>
                  <a:lnTo>
                    <a:pt x="0" y="44042"/>
                  </a:lnTo>
                  <a:lnTo>
                    <a:pt x="546" y="48552"/>
                  </a:lnTo>
                  <a:lnTo>
                    <a:pt x="663054" y="48552"/>
                  </a:lnTo>
                  <a:lnTo>
                    <a:pt x="678423" y="51191"/>
                  </a:lnTo>
                  <a:lnTo>
                    <a:pt x="691634" y="58498"/>
                  </a:lnTo>
                  <a:lnTo>
                    <a:pt x="701763" y="69554"/>
                  </a:lnTo>
                  <a:lnTo>
                    <a:pt x="707896" y="83439"/>
                  </a:lnTo>
                  <a:lnTo>
                    <a:pt x="742772" y="83439"/>
                  </a:lnTo>
                  <a:lnTo>
                    <a:pt x="758972" y="80147"/>
                  </a:lnTo>
                  <a:lnTo>
                    <a:pt x="772237" y="71184"/>
                  </a:lnTo>
                  <a:lnTo>
                    <a:pt x="781199" y="57918"/>
                  </a:lnTo>
                  <a:lnTo>
                    <a:pt x="784490" y="41718"/>
                  </a:lnTo>
                  <a:lnTo>
                    <a:pt x="781199" y="25518"/>
                  </a:lnTo>
                  <a:lnTo>
                    <a:pt x="772237" y="12252"/>
                  </a:lnTo>
                  <a:lnTo>
                    <a:pt x="758972" y="3290"/>
                  </a:lnTo>
                  <a:lnTo>
                    <a:pt x="742772" y="0"/>
                  </a:lnTo>
                  <a:close/>
                </a:path>
              </a:pathLst>
            </a:custGeom>
            <a:solidFill>
              <a:srgbClr val="5AC8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4701028" y="3693401"/>
              <a:ext cx="707390" cy="34925"/>
            </a:xfrm>
            <a:custGeom>
              <a:avLst/>
              <a:gdLst/>
              <a:ahLst/>
              <a:cxnLst/>
              <a:rect l="l" t="t" r="r" b="b"/>
              <a:pathLst>
                <a:path w="707389" h="34925">
                  <a:moveTo>
                    <a:pt x="662520" y="0"/>
                  </a:moveTo>
                  <a:lnTo>
                    <a:pt x="0" y="0"/>
                  </a:lnTo>
                  <a:lnTo>
                    <a:pt x="4925" y="13770"/>
                  </a:lnTo>
                  <a:lnTo>
                    <a:pt x="14089" y="24838"/>
                  </a:lnTo>
                  <a:lnTo>
                    <a:pt x="26497" y="32208"/>
                  </a:lnTo>
                  <a:lnTo>
                    <a:pt x="41159" y="34885"/>
                  </a:lnTo>
                  <a:lnTo>
                    <a:pt x="707351" y="34885"/>
                  </a:lnTo>
                  <a:lnTo>
                    <a:pt x="701221" y="21001"/>
                  </a:lnTo>
                  <a:lnTo>
                    <a:pt x="691094" y="9946"/>
                  </a:lnTo>
                  <a:lnTo>
                    <a:pt x="677890" y="2639"/>
                  </a:lnTo>
                  <a:lnTo>
                    <a:pt x="662520" y="0"/>
                  </a:lnTo>
                  <a:close/>
                </a:path>
              </a:pathLst>
            </a:custGeom>
            <a:solidFill>
              <a:srgbClr val="00AEE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8" name="object 688"/>
          <p:cNvGrpSpPr/>
          <p:nvPr/>
        </p:nvGrpSpPr>
        <p:grpSpPr>
          <a:xfrm>
            <a:off x="7114475" y="3834484"/>
            <a:ext cx="1051560" cy="144145"/>
            <a:chOff x="7114475" y="3834484"/>
            <a:chExt cx="1051560" cy="144145"/>
          </a:xfrm>
        </p:grpSpPr>
        <p:sp>
          <p:nvSpPr>
            <p:cNvPr id="689" name="object 689"/>
            <p:cNvSpPr/>
            <p:nvPr/>
          </p:nvSpPr>
          <p:spPr>
            <a:xfrm>
              <a:off x="7114475" y="3834484"/>
              <a:ext cx="1051560" cy="144145"/>
            </a:xfrm>
            <a:custGeom>
              <a:avLst/>
              <a:gdLst/>
              <a:ahLst/>
              <a:cxnLst/>
              <a:rect l="l" t="t" r="r" b="b"/>
              <a:pathLst>
                <a:path w="1051559" h="144145">
                  <a:moveTo>
                    <a:pt x="1008253" y="58089"/>
                  </a:moveTo>
                  <a:lnTo>
                    <a:pt x="806057" y="58089"/>
                  </a:lnTo>
                  <a:lnTo>
                    <a:pt x="799769" y="69316"/>
                  </a:lnTo>
                  <a:lnTo>
                    <a:pt x="790512" y="78155"/>
                  </a:lnTo>
                  <a:lnTo>
                    <a:pt x="778968" y="83959"/>
                  </a:lnTo>
                  <a:lnTo>
                    <a:pt x="765785" y="86029"/>
                  </a:lnTo>
                  <a:lnTo>
                    <a:pt x="245135" y="86029"/>
                  </a:lnTo>
                  <a:lnTo>
                    <a:pt x="243357" y="90716"/>
                  </a:lnTo>
                  <a:lnTo>
                    <a:pt x="242404" y="95796"/>
                  </a:lnTo>
                  <a:lnTo>
                    <a:pt x="242404" y="101091"/>
                  </a:lnTo>
                  <a:lnTo>
                    <a:pt x="245795" y="117792"/>
                  </a:lnTo>
                  <a:lnTo>
                    <a:pt x="255041" y="131470"/>
                  </a:lnTo>
                  <a:lnTo>
                    <a:pt x="268719" y="140715"/>
                  </a:lnTo>
                  <a:lnTo>
                    <a:pt x="285408" y="144106"/>
                  </a:lnTo>
                  <a:lnTo>
                    <a:pt x="1008190" y="144106"/>
                  </a:lnTo>
                  <a:lnTo>
                    <a:pt x="1024891" y="140715"/>
                  </a:lnTo>
                  <a:lnTo>
                    <a:pt x="1038569" y="131470"/>
                  </a:lnTo>
                  <a:lnTo>
                    <a:pt x="1047814" y="117792"/>
                  </a:lnTo>
                  <a:lnTo>
                    <a:pt x="1051205" y="101091"/>
                  </a:lnTo>
                  <a:lnTo>
                    <a:pt x="1047814" y="84391"/>
                  </a:lnTo>
                  <a:lnTo>
                    <a:pt x="1038569" y="70713"/>
                  </a:lnTo>
                  <a:lnTo>
                    <a:pt x="1024891" y="61467"/>
                  </a:lnTo>
                  <a:lnTo>
                    <a:pt x="1008253" y="58089"/>
                  </a:lnTo>
                  <a:close/>
                </a:path>
                <a:path w="1051559" h="144145">
                  <a:moveTo>
                    <a:pt x="765798" y="0"/>
                  </a:moveTo>
                  <a:lnTo>
                    <a:pt x="43014" y="0"/>
                  </a:lnTo>
                  <a:lnTo>
                    <a:pt x="26314" y="3390"/>
                  </a:lnTo>
                  <a:lnTo>
                    <a:pt x="12636" y="12636"/>
                  </a:lnTo>
                  <a:lnTo>
                    <a:pt x="3390" y="26314"/>
                  </a:lnTo>
                  <a:lnTo>
                    <a:pt x="0" y="43014"/>
                  </a:lnTo>
                  <a:lnTo>
                    <a:pt x="3390" y="59715"/>
                  </a:lnTo>
                  <a:lnTo>
                    <a:pt x="12636" y="73393"/>
                  </a:lnTo>
                  <a:lnTo>
                    <a:pt x="26314" y="82638"/>
                  </a:lnTo>
                  <a:lnTo>
                    <a:pt x="43014" y="86029"/>
                  </a:lnTo>
                  <a:lnTo>
                    <a:pt x="245135" y="86029"/>
                  </a:lnTo>
                  <a:lnTo>
                    <a:pt x="251434" y="74790"/>
                  </a:lnTo>
                  <a:lnTo>
                    <a:pt x="260681" y="65951"/>
                  </a:lnTo>
                  <a:lnTo>
                    <a:pt x="272238" y="60159"/>
                  </a:lnTo>
                  <a:lnTo>
                    <a:pt x="285419" y="58089"/>
                  </a:lnTo>
                  <a:lnTo>
                    <a:pt x="1008253" y="58089"/>
                  </a:lnTo>
                  <a:lnTo>
                    <a:pt x="806070" y="58077"/>
                  </a:lnTo>
                  <a:lnTo>
                    <a:pt x="807835" y="53390"/>
                  </a:lnTo>
                  <a:lnTo>
                    <a:pt x="808800" y="48310"/>
                  </a:lnTo>
                  <a:lnTo>
                    <a:pt x="808800" y="43014"/>
                  </a:lnTo>
                  <a:lnTo>
                    <a:pt x="805409" y="26314"/>
                  </a:lnTo>
                  <a:lnTo>
                    <a:pt x="796164" y="12636"/>
                  </a:lnTo>
                  <a:lnTo>
                    <a:pt x="782486" y="3390"/>
                  </a:lnTo>
                  <a:lnTo>
                    <a:pt x="765798" y="0"/>
                  </a:lnTo>
                  <a:close/>
                </a:path>
              </a:pathLst>
            </a:custGeom>
            <a:solidFill>
              <a:srgbClr val="5AC8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7359610" y="3892566"/>
              <a:ext cx="561340" cy="27940"/>
            </a:xfrm>
            <a:custGeom>
              <a:avLst/>
              <a:gdLst/>
              <a:ahLst/>
              <a:cxnLst/>
              <a:rect l="l" t="t" r="r" b="b"/>
              <a:pathLst>
                <a:path w="561340" h="27939">
                  <a:moveTo>
                    <a:pt x="560946" y="0"/>
                  </a:moveTo>
                  <a:lnTo>
                    <a:pt x="40284" y="0"/>
                  </a:lnTo>
                  <a:lnTo>
                    <a:pt x="27106" y="2075"/>
                  </a:lnTo>
                  <a:lnTo>
                    <a:pt x="15560" y="7863"/>
                  </a:lnTo>
                  <a:lnTo>
                    <a:pt x="6305" y="16705"/>
                  </a:lnTo>
                  <a:lnTo>
                    <a:pt x="0" y="27939"/>
                  </a:lnTo>
                  <a:lnTo>
                    <a:pt x="520661" y="27939"/>
                  </a:lnTo>
                  <a:lnTo>
                    <a:pt x="533839" y="25863"/>
                  </a:lnTo>
                  <a:lnTo>
                    <a:pt x="545386" y="20074"/>
                  </a:lnTo>
                  <a:lnTo>
                    <a:pt x="554642" y="11233"/>
                  </a:lnTo>
                  <a:lnTo>
                    <a:pt x="560946" y="0"/>
                  </a:lnTo>
                  <a:close/>
                </a:path>
              </a:pathLst>
            </a:custGeom>
            <a:solidFill>
              <a:srgbClr val="00AEE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1" name="object 691"/>
          <p:cNvGrpSpPr/>
          <p:nvPr/>
        </p:nvGrpSpPr>
        <p:grpSpPr>
          <a:xfrm>
            <a:off x="1840604" y="6073430"/>
            <a:ext cx="2270125" cy="267335"/>
            <a:chOff x="1840604" y="6073430"/>
            <a:chExt cx="2270125" cy="267335"/>
          </a:xfrm>
        </p:grpSpPr>
        <p:sp>
          <p:nvSpPr>
            <p:cNvPr id="692" name="object 692"/>
            <p:cNvSpPr/>
            <p:nvPr/>
          </p:nvSpPr>
          <p:spPr>
            <a:xfrm>
              <a:off x="1840604" y="6073430"/>
              <a:ext cx="2270125" cy="173355"/>
            </a:xfrm>
            <a:custGeom>
              <a:avLst/>
              <a:gdLst/>
              <a:ahLst/>
              <a:cxnLst/>
              <a:rect l="l" t="t" r="r" b="b"/>
              <a:pathLst>
                <a:path w="2270125" h="173354">
                  <a:moveTo>
                    <a:pt x="2183345" y="0"/>
                  </a:moveTo>
                  <a:lnTo>
                    <a:pt x="86448" y="0"/>
                  </a:lnTo>
                  <a:lnTo>
                    <a:pt x="52801" y="6793"/>
                  </a:lnTo>
                  <a:lnTo>
                    <a:pt x="25322" y="25322"/>
                  </a:lnTo>
                  <a:lnTo>
                    <a:pt x="6794" y="52801"/>
                  </a:lnTo>
                  <a:lnTo>
                    <a:pt x="0" y="86448"/>
                  </a:lnTo>
                  <a:lnTo>
                    <a:pt x="6794" y="120096"/>
                  </a:lnTo>
                  <a:lnTo>
                    <a:pt x="25322" y="147575"/>
                  </a:lnTo>
                  <a:lnTo>
                    <a:pt x="52801" y="166103"/>
                  </a:lnTo>
                  <a:lnTo>
                    <a:pt x="86448" y="172897"/>
                  </a:lnTo>
                  <a:lnTo>
                    <a:pt x="2183345" y="172897"/>
                  </a:lnTo>
                  <a:lnTo>
                    <a:pt x="2216993" y="166103"/>
                  </a:lnTo>
                  <a:lnTo>
                    <a:pt x="2244472" y="147575"/>
                  </a:lnTo>
                  <a:lnTo>
                    <a:pt x="2263000" y="120096"/>
                  </a:lnTo>
                  <a:lnTo>
                    <a:pt x="2269794" y="86448"/>
                  </a:lnTo>
                  <a:lnTo>
                    <a:pt x="2263000" y="52801"/>
                  </a:lnTo>
                  <a:lnTo>
                    <a:pt x="2244472" y="25322"/>
                  </a:lnTo>
                  <a:lnTo>
                    <a:pt x="2216993" y="6793"/>
                  </a:lnTo>
                  <a:lnTo>
                    <a:pt x="2183345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2258070" y="6203881"/>
              <a:ext cx="1451610" cy="137160"/>
            </a:xfrm>
            <a:custGeom>
              <a:avLst/>
              <a:gdLst/>
              <a:ahLst/>
              <a:cxnLst/>
              <a:rect l="l" t="t" r="r" b="b"/>
              <a:pathLst>
                <a:path w="1451610" h="137160">
                  <a:moveTo>
                    <a:pt x="1382622" y="0"/>
                  </a:moveTo>
                  <a:lnTo>
                    <a:pt x="68440" y="0"/>
                  </a:lnTo>
                  <a:lnTo>
                    <a:pt x="41800" y="5377"/>
                  </a:lnTo>
                  <a:lnTo>
                    <a:pt x="20045" y="20045"/>
                  </a:lnTo>
                  <a:lnTo>
                    <a:pt x="5377" y="41801"/>
                  </a:lnTo>
                  <a:lnTo>
                    <a:pt x="0" y="68439"/>
                  </a:lnTo>
                  <a:lnTo>
                    <a:pt x="5377" y="95070"/>
                  </a:lnTo>
                  <a:lnTo>
                    <a:pt x="20045" y="116821"/>
                  </a:lnTo>
                  <a:lnTo>
                    <a:pt x="41800" y="131488"/>
                  </a:lnTo>
                  <a:lnTo>
                    <a:pt x="68440" y="136867"/>
                  </a:lnTo>
                  <a:lnTo>
                    <a:pt x="1382622" y="136867"/>
                  </a:lnTo>
                  <a:lnTo>
                    <a:pt x="1409261" y="131488"/>
                  </a:lnTo>
                  <a:lnTo>
                    <a:pt x="1431015" y="116821"/>
                  </a:lnTo>
                  <a:lnTo>
                    <a:pt x="1445684" y="95070"/>
                  </a:lnTo>
                  <a:lnTo>
                    <a:pt x="1451062" y="68439"/>
                  </a:lnTo>
                  <a:lnTo>
                    <a:pt x="1445684" y="41801"/>
                  </a:lnTo>
                  <a:lnTo>
                    <a:pt x="1431015" y="20045"/>
                  </a:lnTo>
                  <a:lnTo>
                    <a:pt x="1409261" y="5377"/>
                  </a:lnTo>
                  <a:lnTo>
                    <a:pt x="1382622" y="0"/>
                  </a:lnTo>
                  <a:close/>
                </a:path>
              </a:pathLst>
            </a:custGeom>
            <a:solidFill>
              <a:srgbClr val="82A40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4" name="object 694"/>
          <p:cNvGrpSpPr/>
          <p:nvPr/>
        </p:nvGrpSpPr>
        <p:grpSpPr>
          <a:xfrm>
            <a:off x="7545385" y="6078080"/>
            <a:ext cx="2193290" cy="278765"/>
            <a:chOff x="7545385" y="6078080"/>
            <a:chExt cx="2193290" cy="278765"/>
          </a:xfrm>
        </p:grpSpPr>
        <p:sp>
          <p:nvSpPr>
            <p:cNvPr id="695" name="object 695"/>
            <p:cNvSpPr/>
            <p:nvPr/>
          </p:nvSpPr>
          <p:spPr>
            <a:xfrm>
              <a:off x="7545385" y="6078080"/>
              <a:ext cx="2193290" cy="175895"/>
            </a:xfrm>
            <a:custGeom>
              <a:avLst/>
              <a:gdLst/>
              <a:ahLst/>
              <a:cxnLst/>
              <a:rect l="l" t="t" r="r" b="b"/>
              <a:pathLst>
                <a:path w="2193290" h="175895">
                  <a:moveTo>
                    <a:pt x="2105240" y="0"/>
                  </a:moveTo>
                  <a:lnTo>
                    <a:pt x="87871" y="0"/>
                  </a:lnTo>
                  <a:lnTo>
                    <a:pt x="53663" y="6908"/>
                  </a:lnTo>
                  <a:lnTo>
                    <a:pt x="25732" y="25745"/>
                  </a:lnTo>
                  <a:lnTo>
                    <a:pt x="6903" y="53684"/>
                  </a:lnTo>
                  <a:lnTo>
                    <a:pt x="0" y="87895"/>
                  </a:lnTo>
                  <a:lnTo>
                    <a:pt x="6903" y="122092"/>
                  </a:lnTo>
                  <a:lnTo>
                    <a:pt x="25732" y="150024"/>
                  </a:lnTo>
                  <a:lnTo>
                    <a:pt x="53663" y="168859"/>
                  </a:lnTo>
                  <a:lnTo>
                    <a:pt x="87871" y="175766"/>
                  </a:lnTo>
                  <a:lnTo>
                    <a:pt x="2105240" y="175766"/>
                  </a:lnTo>
                  <a:lnTo>
                    <a:pt x="2139452" y="168859"/>
                  </a:lnTo>
                  <a:lnTo>
                    <a:pt x="2167390" y="150024"/>
                  </a:lnTo>
                  <a:lnTo>
                    <a:pt x="2186228" y="122092"/>
                  </a:lnTo>
                  <a:lnTo>
                    <a:pt x="2193137" y="87895"/>
                  </a:lnTo>
                  <a:lnTo>
                    <a:pt x="2186228" y="53684"/>
                  </a:lnTo>
                  <a:lnTo>
                    <a:pt x="2167390" y="25745"/>
                  </a:lnTo>
                  <a:lnTo>
                    <a:pt x="2139452" y="6908"/>
                  </a:lnTo>
                  <a:lnTo>
                    <a:pt x="2105240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7947992" y="6217179"/>
              <a:ext cx="1403985" cy="139700"/>
            </a:xfrm>
            <a:custGeom>
              <a:avLst/>
              <a:gdLst/>
              <a:ahLst/>
              <a:cxnLst/>
              <a:rect l="l" t="t" r="r" b="b"/>
              <a:pathLst>
                <a:path w="1403984" h="139700">
                  <a:moveTo>
                    <a:pt x="1333919" y="0"/>
                  </a:moveTo>
                  <a:lnTo>
                    <a:pt x="69569" y="0"/>
                  </a:lnTo>
                  <a:lnTo>
                    <a:pt x="42486" y="5465"/>
                  </a:lnTo>
                  <a:lnTo>
                    <a:pt x="20372" y="20372"/>
                  </a:lnTo>
                  <a:lnTo>
                    <a:pt x="5466" y="42486"/>
                  </a:lnTo>
                  <a:lnTo>
                    <a:pt x="0" y="69569"/>
                  </a:lnTo>
                  <a:lnTo>
                    <a:pt x="5466" y="96652"/>
                  </a:lnTo>
                  <a:lnTo>
                    <a:pt x="20372" y="118766"/>
                  </a:lnTo>
                  <a:lnTo>
                    <a:pt x="42486" y="133674"/>
                  </a:lnTo>
                  <a:lnTo>
                    <a:pt x="69569" y="139140"/>
                  </a:lnTo>
                  <a:lnTo>
                    <a:pt x="1333919" y="139140"/>
                  </a:lnTo>
                  <a:lnTo>
                    <a:pt x="1360996" y="133674"/>
                  </a:lnTo>
                  <a:lnTo>
                    <a:pt x="1383111" y="118766"/>
                  </a:lnTo>
                  <a:lnTo>
                    <a:pt x="1398021" y="96652"/>
                  </a:lnTo>
                  <a:lnTo>
                    <a:pt x="1403489" y="69569"/>
                  </a:lnTo>
                  <a:lnTo>
                    <a:pt x="1398021" y="42486"/>
                  </a:lnTo>
                  <a:lnTo>
                    <a:pt x="1383111" y="20372"/>
                  </a:lnTo>
                  <a:lnTo>
                    <a:pt x="1360996" y="5465"/>
                  </a:lnTo>
                  <a:lnTo>
                    <a:pt x="1333919" y="0"/>
                  </a:lnTo>
                  <a:close/>
                </a:path>
              </a:pathLst>
            </a:custGeom>
            <a:solidFill>
              <a:srgbClr val="82A40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7" name="object 697"/>
          <p:cNvGrpSpPr/>
          <p:nvPr/>
        </p:nvGrpSpPr>
        <p:grpSpPr>
          <a:xfrm>
            <a:off x="5348526" y="5528590"/>
            <a:ext cx="802005" cy="888365"/>
            <a:chOff x="5348526" y="5528590"/>
            <a:chExt cx="802005" cy="888365"/>
          </a:xfrm>
        </p:grpSpPr>
        <p:pic>
          <p:nvPicPr>
            <p:cNvPr id="698" name="object 69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348526" y="5528590"/>
              <a:ext cx="801420" cy="887820"/>
            </a:xfrm>
            <a:prstGeom prst="rect">
              <a:avLst/>
            </a:prstGeom>
          </p:spPr>
        </p:pic>
        <p:pic>
          <p:nvPicPr>
            <p:cNvPr id="699" name="object 69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439867" y="5848691"/>
              <a:ext cx="84542" cy="153237"/>
            </a:xfrm>
            <a:prstGeom prst="rect">
              <a:avLst/>
            </a:prstGeom>
          </p:spPr>
        </p:pic>
        <p:pic>
          <p:nvPicPr>
            <p:cNvPr id="700" name="object 70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410671" y="5590599"/>
              <a:ext cx="646315" cy="614680"/>
            </a:xfrm>
            <a:prstGeom prst="rect">
              <a:avLst/>
            </a:prstGeom>
          </p:spPr>
        </p:pic>
      </p:grpSp>
      <p:grpSp>
        <p:nvGrpSpPr>
          <p:cNvPr id="701" name="object 701"/>
          <p:cNvGrpSpPr/>
          <p:nvPr/>
        </p:nvGrpSpPr>
        <p:grpSpPr>
          <a:xfrm>
            <a:off x="3252839" y="5067024"/>
            <a:ext cx="603885" cy="1102360"/>
            <a:chOff x="3252839" y="5067024"/>
            <a:chExt cx="603885" cy="1102360"/>
          </a:xfrm>
        </p:grpSpPr>
        <p:sp>
          <p:nvSpPr>
            <p:cNvPr id="702" name="object 702"/>
            <p:cNvSpPr/>
            <p:nvPr/>
          </p:nvSpPr>
          <p:spPr>
            <a:xfrm>
              <a:off x="3484829" y="5479667"/>
              <a:ext cx="139700" cy="689610"/>
            </a:xfrm>
            <a:custGeom>
              <a:avLst/>
              <a:gdLst/>
              <a:ahLst/>
              <a:cxnLst/>
              <a:rect l="l" t="t" r="r" b="b"/>
              <a:pathLst>
                <a:path w="139700" h="689610">
                  <a:moveTo>
                    <a:pt x="131672" y="655307"/>
                  </a:moveTo>
                  <a:lnTo>
                    <a:pt x="7658" y="655307"/>
                  </a:lnTo>
                  <a:lnTo>
                    <a:pt x="0" y="662965"/>
                  </a:lnTo>
                  <a:lnTo>
                    <a:pt x="0" y="681836"/>
                  </a:lnTo>
                  <a:lnTo>
                    <a:pt x="7658" y="689495"/>
                  </a:lnTo>
                  <a:lnTo>
                    <a:pt x="131672" y="689495"/>
                  </a:lnTo>
                  <a:lnTo>
                    <a:pt x="139318" y="681836"/>
                  </a:lnTo>
                  <a:lnTo>
                    <a:pt x="139318" y="662965"/>
                  </a:lnTo>
                  <a:lnTo>
                    <a:pt x="131672" y="655307"/>
                  </a:lnTo>
                  <a:close/>
                </a:path>
                <a:path w="139700" h="689610">
                  <a:moveTo>
                    <a:pt x="79094" y="0"/>
                  </a:moveTo>
                  <a:lnTo>
                    <a:pt x="60223" y="0"/>
                  </a:lnTo>
                  <a:lnTo>
                    <a:pt x="52565" y="7645"/>
                  </a:lnTo>
                  <a:lnTo>
                    <a:pt x="52565" y="655307"/>
                  </a:lnTo>
                  <a:lnTo>
                    <a:pt x="86740" y="655307"/>
                  </a:lnTo>
                  <a:lnTo>
                    <a:pt x="86740" y="7645"/>
                  </a:lnTo>
                  <a:lnTo>
                    <a:pt x="79094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3" name="object 70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449444" y="5549107"/>
              <a:ext cx="212342" cy="329449"/>
            </a:xfrm>
            <a:prstGeom prst="rect">
              <a:avLst/>
            </a:prstGeom>
          </p:spPr>
        </p:pic>
        <p:sp>
          <p:nvSpPr>
            <p:cNvPr id="704" name="object 704"/>
            <p:cNvSpPr/>
            <p:nvPr/>
          </p:nvSpPr>
          <p:spPr>
            <a:xfrm>
              <a:off x="3554497" y="5067024"/>
              <a:ext cx="302260" cy="962660"/>
            </a:xfrm>
            <a:custGeom>
              <a:avLst/>
              <a:gdLst/>
              <a:ahLst/>
              <a:cxnLst/>
              <a:rect l="l" t="t" r="r" b="b"/>
              <a:pathLst>
                <a:path w="302260" h="962660">
                  <a:moveTo>
                    <a:pt x="4838" y="0"/>
                  </a:moveTo>
                  <a:lnTo>
                    <a:pt x="2070" y="0"/>
                  </a:lnTo>
                  <a:lnTo>
                    <a:pt x="4140" y="2932"/>
                  </a:lnTo>
                  <a:lnTo>
                    <a:pt x="62941" y="292848"/>
                  </a:lnTo>
                  <a:lnTo>
                    <a:pt x="49568" y="319416"/>
                  </a:lnTo>
                  <a:lnTo>
                    <a:pt x="48996" y="319518"/>
                  </a:lnTo>
                  <a:lnTo>
                    <a:pt x="44170" y="319607"/>
                  </a:lnTo>
                  <a:lnTo>
                    <a:pt x="43116" y="324928"/>
                  </a:lnTo>
                  <a:lnTo>
                    <a:pt x="90449" y="558341"/>
                  </a:lnTo>
                  <a:lnTo>
                    <a:pt x="89755" y="567408"/>
                  </a:lnTo>
                  <a:lnTo>
                    <a:pt x="85561" y="575945"/>
                  </a:lnTo>
                  <a:lnTo>
                    <a:pt x="80035" y="582303"/>
                  </a:lnTo>
                  <a:lnTo>
                    <a:pt x="75349" y="584834"/>
                  </a:lnTo>
                  <a:lnTo>
                    <a:pt x="67462" y="584999"/>
                  </a:lnTo>
                  <a:lnTo>
                    <a:pt x="66992" y="585176"/>
                  </a:lnTo>
                  <a:lnTo>
                    <a:pt x="59702" y="585329"/>
                  </a:lnTo>
                  <a:lnTo>
                    <a:pt x="58597" y="590803"/>
                  </a:lnTo>
                  <a:lnTo>
                    <a:pt x="59499" y="595171"/>
                  </a:lnTo>
                  <a:lnTo>
                    <a:pt x="128422" y="935049"/>
                  </a:lnTo>
                  <a:lnTo>
                    <a:pt x="0" y="962519"/>
                  </a:lnTo>
                  <a:lnTo>
                    <a:pt x="287261" y="961541"/>
                  </a:lnTo>
                  <a:lnTo>
                    <a:pt x="294661" y="959043"/>
                  </a:lnTo>
                  <a:lnTo>
                    <a:pt x="299714" y="952691"/>
                  </a:lnTo>
                  <a:lnTo>
                    <a:pt x="301647" y="944141"/>
                  </a:lnTo>
                  <a:lnTo>
                    <a:pt x="299681" y="935049"/>
                  </a:lnTo>
                  <a:lnTo>
                    <a:pt x="136753" y="590803"/>
                  </a:lnTo>
                  <a:lnTo>
                    <a:pt x="139318" y="585329"/>
                  </a:lnTo>
                  <a:lnTo>
                    <a:pt x="198729" y="584834"/>
                  </a:lnTo>
                  <a:lnTo>
                    <a:pt x="206100" y="582303"/>
                  </a:lnTo>
                  <a:lnTo>
                    <a:pt x="211127" y="575945"/>
                  </a:lnTo>
                  <a:lnTo>
                    <a:pt x="213045" y="567408"/>
                  </a:lnTo>
                  <a:lnTo>
                    <a:pt x="211086" y="558341"/>
                  </a:lnTo>
                  <a:lnTo>
                    <a:pt x="100622" y="324928"/>
                  </a:lnTo>
                  <a:lnTo>
                    <a:pt x="103098" y="319607"/>
                  </a:lnTo>
                  <a:lnTo>
                    <a:pt x="134543" y="319327"/>
                  </a:lnTo>
                  <a:lnTo>
                    <a:pt x="141914" y="316799"/>
                  </a:lnTo>
                  <a:lnTo>
                    <a:pt x="146942" y="310445"/>
                  </a:lnTo>
                  <a:lnTo>
                    <a:pt x="148859" y="301913"/>
                  </a:lnTo>
                  <a:lnTo>
                    <a:pt x="146900" y="292848"/>
                  </a:lnTo>
                  <a:lnTo>
                    <a:pt x="9690" y="2932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3252839" y="5067024"/>
              <a:ext cx="302260" cy="962660"/>
            </a:xfrm>
            <a:custGeom>
              <a:avLst/>
              <a:gdLst/>
              <a:ahLst/>
              <a:cxnLst/>
              <a:rect l="l" t="t" r="r" b="b"/>
              <a:pathLst>
                <a:path w="302260" h="962660">
                  <a:moveTo>
                    <a:pt x="299589" y="0"/>
                  </a:moveTo>
                  <a:lnTo>
                    <a:pt x="296807" y="0"/>
                  </a:lnTo>
                  <a:lnTo>
                    <a:pt x="291969" y="2932"/>
                  </a:lnTo>
                  <a:lnTo>
                    <a:pt x="154759" y="292848"/>
                  </a:lnTo>
                  <a:lnTo>
                    <a:pt x="152800" y="301913"/>
                  </a:lnTo>
                  <a:lnTo>
                    <a:pt x="154717" y="310445"/>
                  </a:lnTo>
                  <a:lnTo>
                    <a:pt x="159745" y="316799"/>
                  </a:lnTo>
                  <a:lnTo>
                    <a:pt x="167116" y="319327"/>
                  </a:lnTo>
                  <a:lnTo>
                    <a:pt x="198560" y="319607"/>
                  </a:lnTo>
                  <a:lnTo>
                    <a:pt x="201037" y="324928"/>
                  </a:lnTo>
                  <a:lnTo>
                    <a:pt x="90573" y="558341"/>
                  </a:lnTo>
                  <a:lnTo>
                    <a:pt x="88602" y="567408"/>
                  </a:lnTo>
                  <a:lnTo>
                    <a:pt x="90521" y="575945"/>
                  </a:lnTo>
                  <a:lnTo>
                    <a:pt x="95554" y="582303"/>
                  </a:lnTo>
                  <a:lnTo>
                    <a:pt x="102929" y="584834"/>
                  </a:lnTo>
                  <a:lnTo>
                    <a:pt x="162340" y="585329"/>
                  </a:lnTo>
                  <a:lnTo>
                    <a:pt x="164880" y="590803"/>
                  </a:lnTo>
                  <a:lnTo>
                    <a:pt x="1964" y="935049"/>
                  </a:lnTo>
                  <a:lnTo>
                    <a:pt x="0" y="944141"/>
                  </a:lnTo>
                  <a:lnTo>
                    <a:pt x="1930" y="952691"/>
                  </a:lnTo>
                  <a:lnTo>
                    <a:pt x="6979" y="959043"/>
                  </a:lnTo>
                  <a:lnTo>
                    <a:pt x="14373" y="961541"/>
                  </a:lnTo>
                  <a:lnTo>
                    <a:pt x="301659" y="962519"/>
                  </a:lnTo>
                  <a:lnTo>
                    <a:pt x="189341" y="961541"/>
                  </a:lnTo>
                  <a:lnTo>
                    <a:pt x="184490" y="959043"/>
                  </a:lnTo>
                  <a:lnTo>
                    <a:pt x="178616" y="952691"/>
                  </a:lnTo>
                  <a:lnTo>
                    <a:pt x="174080" y="944141"/>
                  </a:lnTo>
                  <a:lnTo>
                    <a:pt x="173236" y="935049"/>
                  </a:lnTo>
                  <a:lnTo>
                    <a:pt x="243048" y="590803"/>
                  </a:lnTo>
                  <a:lnTo>
                    <a:pt x="241956" y="585329"/>
                  </a:lnTo>
                  <a:lnTo>
                    <a:pt x="234642" y="585176"/>
                  </a:lnTo>
                  <a:lnTo>
                    <a:pt x="234172" y="584999"/>
                  </a:lnTo>
                  <a:lnTo>
                    <a:pt x="226310" y="584834"/>
                  </a:lnTo>
                  <a:lnTo>
                    <a:pt x="221616" y="582303"/>
                  </a:lnTo>
                  <a:lnTo>
                    <a:pt x="216086" y="575945"/>
                  </a:lnTo>
                  <a:lnTo>
                    <a:pt x="211890" y="567408"/>
                  </a:lnTo>
                  <a:lnTo>
                    <a:pt x="211197" y="558341"/>
                  </a:lnTo>
                  <a:lnTo>
                    <a:pt x="258542" y="324928"/>
                  </a:lnTo>
                  <a:lnTo>
                    <a:pt x="257475" y="319607"/>
                  </a:lnTo>
                  <a:lnTo>
                    <a:pt x="252662" y="319518"/>
                  </a:lnTo>
                  <a:lnTo>
                    <a:pt x="252091" y="319416"/>
                  </a:lnTo>
                  <a:lnTo>
                    <a:pt x="247926" y="319327"/>
                  </a:lnTo>
                  <a:lnTo>
                    <a:pt x="244153" y="316799"/>
                  </a:lnTo>
                  <a:lnTo>
                    <a:pt x="240649" y="310445"/>
                  </a:lnTo>
                  <a:lnTo>
                    <a:pt x="238478" y="301913"/>
                  </a:lnTo>
                  <a:lnTo>
                    <a:pt x="238706" y="292848"/>
                  </a:lnTo>
                  <a:lnTo>
                    <a:pt x="296325" y="8787"/>
                  </a:lnTo>
                  <a:lnTo>
                    <a:pt x="297493" y="2932"/>
                  </a:lnTo>
                  <a:lnTo>
                    <a:pt x="299589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3426075" y="5067024"/>
              <a:ext cx="257175" cy="962660"/>
            </a:xfrm>
            <a:custGeom>
              <a:avLst/>
              <a:gdLst/>
              <a:ahLst/>
              <a:cxnLst/>
              <a:rect l="l" t="t" r="r" b="b"/>
              <a:pathLst>
                <a:path w="257175" h="962660">
                  <a:moveTo>
                    <a:pt x="130491" y="0"/>
                  </a:moveTo>
                  <a:lnTo>
                    <a:pt x="126352" y="0"/>
                  </a:lnTo>
                  <a:lnTo>
                    <a:pt x="124268" y="2932"/>
                  </a:lnTo>
                  <a:lnTo>
                    <a:pt x="65481" y="292848"/>
                  </a:lnTo>
                  <a:lnTo>
                    <a:pt x="65246" y="301913"/>
                  </a:lnTo>
                  <a:lnTo>
                    <a:pt x="67412" y="310445"/>
                  </a:lnTo>
                  <a:lnTo>
                    <a:pt x="70914" y="316799"/>
                  </a:lnTo>
                  <a:lnTo>
                    <a:pt x="74687" y="319327"/>
                  </a:lnTo>
                  <a:lnTo>
                    <a:pt x="84239" y="319607"/>
                  </a:lnTo>
                  <a:lnTo>
                    <a:pt x="85304" y="324928"/>
                  </a:lnTo>
                  <a:lnTo>
                    <a:pt x="37960" y="558341"/>
                  </a:lnTo>
                  <a:lnTo>
                    <a:pt x="38652" y="567408"/>
                  </a:lnTo>
                  <a:lnTo>
                    <a:pt x="42848" y="575945"/>
                  </a:lnTo>
                  <a:lnTo>
                    <a:pt x="48379" y="582303"/>
                  </a:lnTo>
                  <a:lnTo>
                    <a:pt x="53073" y="584834"/>
                  </a:lnTo>
                  <a:lnTo>
                    <a:pt x="60933" y="584999"/>
                  </a:lnTo>
                  <a:lnTo>
                    <a:pt x="61403" y="585176"/>
                  </a:lnTo>
                  <a:lnTo>
                    <a:pt x="68718" y="585329"/>
                  </a:lnTo>
                  <a:lnTo>
                    <a:pt x="69810" y="590803"/>
                  </a:lnTo>
                  <a:lnTo>
                    <a:pt x="0" y="935049"/>
                  </a:lnTo>
                  <a:lnTo>
                    <a:pt x="842" y="944141"/>
                  </a:lnTo>
                  <a:lnTo>
                    <a:pt x="5379" y="952691"/>
                  </a:lnTo>
                  <a:lnTo>
                    <a:pt x="11252" y="959043"/>
                  </a:lnTo>
                  <a:lnTo>
                    <a:pt x="16102" y="961541"/>
                  </a:lnTo>
                  <a:lnTo>
                    <a:pt x="128422" y="962519"/>
                  </a:lnTo>
                  <a:lnTo>
                    <a:pt x="240727" y="961541"/>
                  </a:lnTo>
                  <a:lnTo>
                    <a:pt x="245583" y="959043"/>
                  </a:lnTo>
                  <a:lnTo>
                    <a:pt x="251457" y="952691"/>
                  </a:lnTo>
                  <a:lnTo>
                    <a:pt x="255995" y="944141"/>
                  </a:lnTo>
                  <a:lnTo>
                    <a:pt x="256843" y="935049"/>
                  </a:lnTo>
                  <a:lnTo>
                    <a:pt x="187020" y="590803"/>
                  </a:lnTo>
                  <a:lnTo>
                    <a:pt x="188125" y="585329"/>
                  </a:lnTo>
                  <a:lnTo>
                    <a:pt x="195413" y="585176"/>
                  </a:lnTo>
                  <a:lnTo>
                    <a:pt x="195896" y="584999"/>
                  </a:lnTo>
                  <a:lnTo>
                    <a:pt x="203770" y="584834"/>
                  </a:lnTo>
                  <a:lnTo>
                    <a:pt x="208456" y="582303"/>
                  </a:lnTo>
                  <a:lnTo>
                    <a:pt x="213982" y="575945"/>
                  </a:lnTo>
                  <a:lnTo>
                    <a:pt x="218178" y="567408"/>
                  </a:lnTo>
                  <a:lnTo>
                    <a:pt x="218870" y="558341"/>
                  </a:lnTo>
                  <a:lnTo>
                    <a:pt x="171537" y="324928"/>
                  </a:lnTo>
                  <a:lnTo>
                    <a:pt x="172591" y="319607"/>
                  </a:lnTo>
                  <a:lnTo>
                    <a:pt x="182143" y="319327"/>
                  </a:lnTo>
                  <a:lnTo>
                    <a:pt x="185915" y="316799"/>
                  </a:lnTo>
                  <a:lnTo>
                    <a:pt x="189421" y="310445"/>
                  </a:lnTo>
                  <a:lnTo>
                    <a:pt x="191596" y="301913"/>
                  </a:lnTo>
                  <a:lnTo>
                    <a:pt x="191376" y="292848"/>
                  </a:lnTo>
                  <a:lnTo>
                    <a:pt x="132561" y="2932"/>
                  </a:lnTo>
                  <a:lnTo>
                    <a:pt x="130491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3425984" y="5642516"/>
              <a:ext cx="155575" cy="19050"/>
            </a:xfrm>
            <a:custGeom>
              <a:avLst/>
              <a:gdLst/>
              <a:ahLst/>
              <a:cxnLst/>
              <a:rect l="l" t="t" r="r" b="b"/>
              <a:pathLst>
                <a:path w="155575" h="19050">
                  <a:moveTo>
                    <a:pt x="151117" y="0"/>
                  </a:moveTo>
                  <a:lnTo>
                    <a:pt x="4178" y="0"/>
                  </a:lnTo>
                  <a:lnTo>
                    <a:pt x="0" y="4178"/>
                  </a:lnTo>
                  <a:lnTo>
                    <a:pt x="0" y="14490"/>
                  </a:lnTo>
                  <a:lnTo>
                    <a:pt x="4178" y="18668"/>
                  </a:lnTo>
                  <a:lnTo>
                    <a:pt x="151117" y="18668"/>
                  </a:lnTo>
                  <a:lnTo>
                    <a:pt x="155308" y="14490"/>
                  </a:lnTo>
                  <a:lnTo>
                    <a:pt x="155308" y="4178"/>
                  </a:lnTo>
                  <a:lnTo>
                    <a:pt x="151117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3505161" y="5421947"/>
              <a:ext cx="293370" cy="554355"/>
            </a:xfrm>
            <a:custGeom>
              <a:avLst/>
              <a:gdLst/>
              <a:ahLst/>
              <a:cxnLst/>
              <a:rect l="l" t="t" r="r" b="b"/>
              <a:pathLst>
                <a:path w="293370" h="554354">
                  <a:moveTo>
                    <a:pt x="162509" y="2832"/>
                  </a:moveTo>
                  <a:lnTo>
                    <a:pt x="159766" y="0"/>
                  </a:lnTo>
                  <a:lnTo>
                    <a:pt x="16319" y="0"/>
                  </a:lnTo>
                  <a:lnTo>
                    <a:pt x="13563" y="2832"/>
                  </a:lnTo>
                  <a:lnTo>
                    <a:pt x="13563" y="9842"/>
                  </a:lnTo>
                  <a:lnTo>
                    <a:pt x="16319" y="12700"/>
                  </a:lnTo>
                  <a:lnTo>
                    <a:pt x="159766" y="12700"/>
                  </a:lnTo>
                  <a:lnTo>
                    <a:pt x="162509" y="9842"/>
                  </a:lnTo>
                  <a:lnTo>
                    <a:pt x="162509" y="2832"/>
                  </a:lnTo>
                  <a:close/>
                </a:path>
                <a:path w="293370" h="554354">
                  <a:moveTo>
                    <a:pt x="165582" y="267944"/>
                  </a:moveTo>
                  <a:lnTo>
                    <a:pt x="161455" y="263804"/>
                  </a:lnTo>
                  <a:lnTo>
                    <a:pt x="14605" y="263804"/>
                  </a:lnTo>
                  <a:lnTo>
                    <a:pt x="10477" y="267944"/>
                  </a:lnTo>
                  <a:lnTo>
                    <a:pt x="10477" y="278130"/>
                  </a:lnTo>
                  <a:lnTo>
                    <a:pt x="14605" y="282270"/>
                  </a:lnTo>
                  <a:lnTo>
                    <a:pt x="161455" y="282270"/>
                  </a:lnTo>
                  <a:lnTo>
                    <a:pt x="165582" y="278130"/>
                  </a:lnTo>
                  <a:lnTo>
                    <a:pt x="165582" y="267944"/>
                  </a:lnTo>
                  <a:close/>
                </a:path>
                <a:path w="293370" h="554354">
                  <a:moveTo>
                    <a:pt x="293103" y="539432"/>
                  </a:moveTo>
                  <a:lnTo>
                    <a:pt x="288963" y="535292"/>
                  </a:lnTo>
                  <a:lnTo>
                    <a:pt x="4140" y="535292"/>
                  </a:lnTo>
                  <a:lnTo>
                    <a:pt x="0" y="539432"/>
                  </a:lnTo>
                  <a:lnTo>
                    <a:pt x="0" y="549656"/>
                  </a:lnTo>
                  <a:lnTo>
                    <a:pt x="4140" y="553796"/>
                  </a:lnTo>
                  <a:lnTo>
                    <a:pt x="288963" y="553796"/>
                  </a:lnTo>
                  <a:lnTo>
                    <a:pt x="293103" y="549656"/>
                  </a:lnTo>
                  <a:lnTo>
                    <a:pt x="293103" y="539432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3319233" y="5378145"/>
              <a:ext cx="337185" cy="650240"/>
            </a:xfrm>
            <a:custGeom>
              <a:avLst/>
              <a:gdLst/>
              <a:ahLst/>
              <a:cxnLst/>
              <a:rect l="l" t="t" r="r" b="b"/>
              <a:pathLst>
                <a:path w="337185" h="650239">
                  <a:moveTo>
                    <a:pt x="242722" y="3441"/>
                  </a:moveTo>
                  <a:lnTo>
                    <a:pt x="239280" y="0"/>
                  </a:lnTo>
                  <a:lnTo>
                    <a:pt x="138315" y="0"/>
                  </a:lnTo>
                  <a:lnTo>
                    <a:pt x="134886" y="3441"/>
                  </a:lnTo>
                  <a:lnTo>
                    <a:pt x="134886" y="11925"/>
                  </a:lnTo>
                  <a:lnTo>
                    <a:pt x="138315" y="15367"/>
                  </a:lnTo>
                  <a:lnTo>
                    <a:pt x="239280" y="15367"/>
                  </a:lnTo>
                  <a:lnTo>
                    <a:pt x="242722" y="11925"/>
                  </a:lnTo>
                  <a:lnTo>
                    <a:pt x="242722" y="3441"/>
                  </a:lnTo>
                  <a:close/>
                </a:path>
                <a:path w="337185" h="650239">
                  <a:moveTo>
                    <a:pt x="337032" y="628269"/>
                  </a:moveTo>
                  <a:lnTo>
                    <a:pt x="330733" y="621969"/>
                  </a:lnTo>
                  <a:lnTo>
                    <a:pt x="6273" y="621969"/>
                  </a:lnTo>
                  <a:lnTo>
                    <a:pt x="0" y="628269"/>
                  </a:lnTo>
                  <a:lnTo>
                    <a:pt x="0" y="643763"/>
                  </a:lnTo>
                  <a:lnTo>
                    <a:pt x="6273" y="650036"/>
                  </a:lnTo>
                  <a:lnTo>
                    <a:pt x="330733" y="650036"/>
                  </a:lnTo>
                  <a:lnTo>
                    <a:pt x="337032" y="643763"/>
                  </a:lnTo>
                  <a:lnTo>
                    <a:pt x="337032" y="628269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3308413" y="5231930"/>
              <a:ext cx="451484" cy="702310"/>
            </a:xfrm>
            <a:custGeom>
              <a:avLst/>
              <a:gdLst/>
              <a:ahLst/>
              <a:cxnLst/>
              <a:rect l="l" t="t" r="r" b="b"/>
              <a:pathLst>
                <a:path w="451485" h="702310">
                  <a:moveTo>
                    <a:pt x="257429" y="231114"/>
                  </a:moveTo>
                  <a:lnTo>
                    <a:pt x="254520" y="228206"/>
                  </a:lnTo>
                  <a:lnTo>
                    <a:pt x="144703" y="228206"/>
                  </a:lnTo>
                  <a:lnTo>
                    <a:pt x="141808" y="231114"/>
                  </a:lnTo>
                  <a:lnTo>
                    <a:pt x="141808" y="238264"/>
                  </a:lnTo>
                  <a:lnTo>
                    <a:pt x="144703" y="241173"/>
                  </a:lnTo>
                  <a:lnTo>
                    <a:pt x="254520" y="241173"/>
                  </a:lnTo>
                  <a:lnTo>
                    <a:pt x="257429" y="238264"/>
                  </a:lnTo>
                  <a:lnTo>
                    <a:pt x="257429" y="231114"/>
                  </a:lnTo>
                  <a:close/>
                </a:path>
                <a:path w="451485" h="702310">
                  <a:moveTo>
                    <a:pt x="270243" y="29768"/>
                  </a:moveTo>
                  <a:lnTo>
                    <a:pt x="267677" y="26924"/>
                  </a:lnTo>
                  <a:lnTo>
                    <a:pt x="180581" y="26924"/>
                  </a:lnTo>
                  <a:lnTo>
                    <a:pt x="178003" y="29768"/>
                  </a:lnTo>
                  <a:lnTo>
                    <a:pt x="178003" y="36779"/>
                  </a:lnTo>
                  <a:lnTo>
                    <a:pt x="180581" y="39624"/>
                  </a:lnTo>
                  <a:lnTo>
                    <a:pt x="267677" y="39624"/>
                  </a:lnTo>
                  <a:lnTo>
                    <a:pt x="270243" y="36779"/>
                  </a:lnTo>
                  <a:lnTo>
                    <a:pt x="270243" y="29768"/>
                  </a:lnTo>
                  <a:close/>
                </a:path>
                <a:path w="451485" h="702310">
                  <a:moveTo>
                    <a:pt x="307352" y="685431"/>
                  </a:moveTo>
                  <a:lnTo>
                    <a:pt x="302514" y="680605"/>
                  </a:lnTo>
                  <a:lnTo>
                    <a:pt x="4851" y="680605"/>
                  </a:lnTo>
                  <a:lnTo>
                    <a:pt x="0" y="685431"/>
                  </a:lnTo>
                  <a:lnTo>
                    <a:pt x="0" y="697395"/>
                  </a:lnTo>
                  <a:lnTo>
                    <a:pt x="4851" y="702233"/>
                  </a:lnTo>
                  <a:lnTo>
                    <a:pt x="302514" y="702233"/>
                  </a:lnTo>
                  <a:lnTo>
                    <a:pt x="307352" y="697395"/>
                  </a:lnTo>
                  <a:lnTo>
                    <a:pt x="307352" y="685431"/>
                  </a:lnTo>
                  <a:close/>
                </a:path>
                <a:path w="451485" h="702310">
                  <a:moveTo>
                    <a:pt x="315087" y="2832"/>
                  </a:moveTo>
                  <a:lnTo>
                    <a:pt x="312331" y="0"/>
                  </a:lnTo>
                  <a:lnTo>
                    <a:pt x="213055" y="0"/>
                  </a:lnTo>
                  <a:lnTo>
                    <a:pt x="210299" y="2832"/>
                  </a:lnTo>
                  <a:lnTo>
                    <a:pt x="210299" y="9842"/>
                  </a:lnTo>
                  <a:lnTo>
                    <a:pt x="213055" y="12700"/>
                  </a:lnTo>
                  <a:lnTo>
                    <a:pt x="312331" y="12700"/>
                  </a:lnTo>
                  <a:lnTo>
                    <a:pt x="315087" y="9842"/>
                  </a:lnTo>
                  <a:lnTo>
                    <a:pt x="315087" y="2832"/>
                  </a:lnTo>
                  <a:close/>
                </a:path>
                <a:path w="451485" h="702310">
                  <a:moveTo>
                    <a:pt x="348932" y="95935"/>
                  </a:moveTo>
                  <a:lnTo>
                    <a:pt x="346189" y="93103"/>
                  </a:lnTo>
                  <a:lnTo>
                    <a:pt x="246900" y="93103"/>
                  </a:lnTo>
                  <a:lnTo>
                    <a:pt x="244144" y="95935"/>
                  </a:lnTo>
                  <a:lnTo>
                    <a:pt x="244144" y="102946"/>
                  </a:lnTo>
                  <a:lnTo>
                    <a:pt x="246900" y="105803"/>
                  </a:lnTo>
                  <a:lnTo>
                    <a:pt x="346189" y="105803"/>
                  </a:lnTo>
                  <a:lnTo>
                    <a:pt x="348932" y="102946"/>
                  </a:lnTo>
                  <a:lnTo>
                    <a:pt x="348932" y="95935"/>
                  </a:lnTo>
                  <a:close/>
                </a:path>
                <a:path w="451485" h="702310">
                  <a:moveTo>
                    <a:pt x="405485" y="327761"/>
                  </a:moveTo>
                  <a:lnTo>
                    <a:pt x="401624" y="323926"/>
                  </a:lnTo>
                  <a:lnTo>
                    <a:pt x="211709" y="323926"/>
                  </a:lnTo>
                  <a:lnTo>
                    <a:pt x="207860" y="327761"/>
                  </a:lnTo>
                  <a:lnTo>
                    <a:pt x="207860" y="337261"/>
                  </a:lnTo>
                  <a:lnTo>
                    <a:pt x="211709" y="341109"/>
                  </a:lnTo>
                  <a:lnTo>
                    <a:pt x="401624" y="341109"/>
                  </a:lnTo>
                  <a:lnTo>
                    <a:pt x="405485" y="337261"/>
                  </a:lnTo>
                  <a:lnTo>
                    <a:pt x="405485" y="327761"/>
                  </a:lnTo>
                  <a:close/>
                </a:path>
                <a:path w="451485" h="702310">
                  <a:moveTo>
                    <a:pt x="451205" y="630745"/>
                  </a:moveTo>
                  <a:lnTo>
                    <a:pt x="446570" y="626097"/>
                  </a:lnTo>
                  <a:lnTo>
                    <a:pt x="173621" y="626097"/>
                  </a:lnTo>
                  <a:lnTo>
                    <a:pt x="168973" y="630745"/>
                  </a:lnTo>
                  <a:lnTo>
                    <a:pt x="168973" y="642162"/>
                  </a:lnTo>
                  <a:lnTo>
                    <a:pt x="173621" y="646798"/>
                  </a:lnTo>
                  <a:lnTo>
                    <a:pt x="446570" y="646798"/>
                  </a:lnTo>
                  <a:lnTo>
                    <a:pt x="451205" y="642162"/>
                  </a:lnTo>
                  <a:lnTo>
                    <a:pt x="451205" y="630745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1" name="object 711"/>
          <p:cNvGrpSpPr/>
          <p:nvPr/>
        </p:nvGrpSpPr>
        <p:grpSpPr>
          <a:xfrm>
            <a:off x="8063438" y="5123468"/>
            <a:ext cx="703580" cy="1050290"/>
            <a:chOff x="8063438" y="5123468"/>
            <a:chExt cx="703580" cy="1050290"/>
          </a:xfrm>
        </p:grpSpPr>
        <p:sp>
          <p:nvSpPr>
            <p:cNvPr id="712" name="object 712"/>
            <p:cNvSpPr/>
            <p:nvPr/>
          </p:nvSpPr>
          <p:spPr>
            <a:xfrm>
              <a:off x="8335657" y="5514237"/>
              <a:ext cx="158750" cy="659765"/>
            </a:xfrm>
            <a:custGeom>
              <a:avLst/>
              <a:gdLst/>
              <a:ahLst/>
              <a:cxnLst/>
              <a:rect l="l" t="t" r="r" b="b"/>
              <a:pathLst>
                <a:path w="158750" h="659764">
                  <a:moveTo>
                    <a:pt x="140498" y="623316"/>
                  </a:moveTo>
                  <a:lnTo>
                    <a:pt x="17994" y="623316"/>
                  </a:lnTo>
                  <a:lnTo>
                    <a:pt x="10996" y="624725"/>
                  </a:lnTo>
                  <a:lnTo>
                    <a:pt x="5281" y="628586"/>
                  </a:lnTo>
                  <a:lnTo>
                    <a:pt x="1421" y="634301"/>
                  </a:lnTo>
                  <a:lnTo>
                    <a:pt x="0" y="641311"/>
                  </a:lnTo>
                  <a:lnTo>
                    <a:pt x="1421" y="648309"/>
                  </a:lnTo>
                  <a:lnTo>
                    <a:pt x="5281" y="654024"/>
                  </a:lnTo>
                  <a:lnTo>
                    <a:pt x="10996" y="657872"/>
                  </a:lnTo>
                  <a:lnTo>
                    <a:pt x="17994" y="659295"/>
                  </a:lnTo>
                  <a:lnTo>
                    <a:pt x="140498" y="659295"/>
                  </a:lnTo>
                  <a:lnTo>
                    <a:pt x="147509" y="657872"/>
                  </a:lnTo>
                  <a:lnTo>
                    <a:pt x="153224" y="654024"/>
                  </a:lnTo>
                  <a:lnTo>
                    <a:pt x="157072" y="648309"/>
                  </a:lnTo>
                  <a:lnTo>
                    <a:pt x="158482" y="641311"/>
                  </a:lnTo>
                  <a:lnTo>
                    <a:pt x="157072" y="634301"/>
                  </a:lnTo>
                  <a:lnTo>
                    <a:pt x="153224" y="628586"/>
                  </a:lnTo>
                  <a:lnTo>
                    <a:pt x="147509" y="624725"/>
                  </a:lnTo>
                  <a:lnTo>
                    <a:pt x="140498" y="623316"/>
                  </a:lnTo>
                  <a:close/>
                </a:path>
                <a:path w="158750" h="659764">
                  <a:moveTo>
                    <a:pt x="79259" y="0"/>
                  </a:moveTo>
                  <a:lnTo>
                    <a:pt x="72249" y="1408"/>
                  </a:lnTo>
                  <a:lnTo>
                    <a:pt x="66534" y="5269"/>
                  </a:lnTo>
                  <a:lnTo>
                    <a:pt x="62673" y="10984"/>
                  </a:lnTo>
                  <a:lnTo>
                    <a:pt x="61263" y="17982"/>
                  </a:lnTo>
                  <a:lnTo>
                    <a:pt x="61263" y="623316"/>
                  </a:lnTo>
                  <a:lnTo>
                    <a:pt x="97242" y="623316"/>
                  </a:lnTo>
                  <a:lnTo>
                    <a:pt x="97242" y="17982"/>
                  </a:lnTo>
                  <a:lnTo>
                    <a:pt x="95832" y="10984"/>
                  </a:lnTo>
                  <a:lnTo>
                    <a:pt x="91972" y="5269"/>
                  </a:lnTo>
                  <a:lnTo>
                    <a:pt x="86257" y="1408"/>
                  </a:lnTo>
                  <a:lnTo>
                    <a:pt x="79259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3" name="object 71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8294754" y="5581099"/>
              <a:ext cx="242944" cy="315535"/>
            </a:xfrm>
            <a:prstGeom prst="rect">
              <a:avLst/>
            </a:prstGeom>
          </p:spPr>
        </p:pic>
        <p:sp>
          <p:nvSpPr>
            <p:cNvPr id="714" name="object 714"/>
            <p:cNvSpPr/>
            <p:nvPr/>
          </p:nvSpPr>
          <p:spPr>
            <a:xfrm>
              <a:off x="8414919" y="5123468"/>
              <a:ext cx="351790" cy="915669"/>
            </a:xfrm>
            <a:custGeom>
              <a:avLst/>
              <a:gdLst/>
              <a:ahLst/>
              <a:cxnLst/>
              <a:rect l="l" t="t" r="r" b="b"/>
              <a:pathLst>
                <a:path w="351790" h="915670">
                  <a:moveTo>
                    <a:pt x="5651" y="0"/>
                  </a:moveTo>
                  <a:lnTo>
                    <a:pt x="2413" y="0"/>
                  </a:lnTo>
                  <a:lnTo>
                    <a:pt x="4851" y="2793"/>
                  </a:lnTo>
                  <a:lnTo>
                    <a:pt x="6223" y="8368"/>
                  </a:lnTo>
                  <a:lnTo>
                    <a:pt x="73355" y="278548"/>
                  </a:lnTo>
                  <a:lnTo>
                    <a:pt x="73613" y="287178"/>
                  </a:lnTo>
                  <a:lnTo>
                    <a:pt x="71080" y="295299"/>
                  </a:lnTo>
                  <a:lnTo>
                    <a:pt x="66997" y="301343"/>
                  </a:lnTo>
                  <a:lnTo>
                    <a:pt x="62598" y="303744"/>
                  </a:lnTo>
                  <a:lnTo>
                    <a:pt x="57759" y="303833"/>
                  </a:lnTo>
                  <a:lnTo>
                    <a:pt x="57086" y="303922"/>
                  </a:lnTo>
                  <a:lnTo>
                    <a:pt x="51484" y="304011"/>
                  </a:lnTo>
                  <a:lnTo>
                    <a:pt x="50241" y="309078"/>
                  </a:lnTo>
                  <a:lnTo>
                    <a:pt x="105384" y="531087"/>
                  </a:lnTo>
                  <a:lnTo>
                    <a:pt x="104585" y="539709"/>
                  </a:lnTo>
                  <a:lnTo>
                    <a:pt x="99703" y="547828"/>
                  </a:lnTo>
                  <a:lnTo>
                    <a:pt x="93264" y="553875"/>
                  </a:lnTo>
                  <a:lnTo>
                    <a:pt x="87795" y="556284"/>
                  </a:lnTo>
                  <a:lnTo>
                    <a:pt x="78624" y="556423"/>
                  </a:lnTo>
                  <a:lnTo>
                    <a:pt x="78079" y="556627"/>
                  </a:lnTo>
                  <a:lnTo>
                    <a:pt x="69545" y="556754"/>
                  </a:lnTo>
                  <a:lnTo>
                    <a:pt x="68275" y="561973"/>
                  </a:lnTo>
                  <a:lnTo>
                    <a:pt x="149644" y="889404"/>
                  </a:lnTo>
                  <a:lnTo>
                    <a:pt x="148648" y="898051"/>
                  </a:lnTo>
                  <a:lnTo>
                    <a:pt x="143356" y="906181"/>
                  </a:lnTo>
                  <a:lnTo>
                    <a:pt x="136508" y="912225"/>
                  </a:lnTo>
                  <a:lnTo>
                    <a:pt x="130848" y="914613"/>
                  </a:lnTo>
                  <a:lnTo>
                    <a:pt x="0" y="915528"/>
                  </a:lnTo>
                  <a:lnTo>
                    <a:pt x="334732" y="914613"/>
                  </a:lnTo>
                  <a:lnTo>
                    <a:pt x="343345" y="912225"/>
                  </a:lnTo>
                  <a:lnTo>
                    <a:pt x="349227" y="906181"/>
                  </a:lnTo>
                  <a:lnTo>
                    <a:pt x="351475" y="898051"/>
                  </a:lnTo>
                  <a:lnTo>
                    <a:pt x="349186" y="889404"/>
                  </a:lnTo>
                  <a:lnTo>
                    <a:pt x="159359" y="561973"/>
                  </a:lnTo>
                  <a:lnTo>
                    <a:pt x="162317" y="556754"/>
                  </a:lnTo>
                  <a:lnTo>
                    <a:pt x="231546" y="556284"/>
                  </a:lnTo>
                  <a:lnTo>
                    <a:pt x="240144" y="553875"/>
                  </a:lnTo>
                  <a:lnTo>
                    <a:pt x="246006" y="547828"/>
                  </a:lnTo>
                  <a:lnTo>
                    <a:pt x="248243" y="539709"/>
                  </a:lnTo>
                  <a:lnTo>
                    <a:pt x="245959" y="531087"/>
                  </a:lnTo>
                  <a:lnTo>
                    <a:pt x="117246" y="309078"/>
                  </a:lnTo>
                  <a:lnTo>
                    <a:pt x="120129" y="304011"/>
                  </a:lnTo>
                  <a:lnTo>
                    <a:pt x="156767" y="303744"/>
                  </a:lnTo>
                  <a:lnTo>
                    <a:pt x="165352" y="301343"/>
                  </a:lnTo>
                  <a:lnTo>
                    <a:pt x="171211" y="295299"/>
                  </a:lnTo>
                  <a:lnTo>
                    <a:pt x="173445" y="287178"/>
                  </a:lnTo>
                  <a:lnTo>
                    <a:pt x="171156" y="278548"/>
                  </a:lnTo>
                  <a:lnTo>
                    <a:pt x="11277" y="2793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8063438" y="5123468"/>
              <a:ext cx="351790" cy="915669"/>
            </a:xfrm>
            <a:custGeom>
              <a:avLst/>
              <a:gdLst/>
              <a:ahLst/>
              <a:cxnLst/>
              <a:rect l="l" t="t" r="r" b="b"/>
              <a:pathLst>
                <a:path w="351790" h="915670">
                  <a:moveTo>
                    <a:pt x="349053" y="0"/>
                  </a:moveTo>
                  <a:lnTo>
                    <a:pt x="345840" y="0"/>
                  </a:lnTo>
                  <a:lnTo>
                    <a:pt x="340188" y="2793"/>
                  </a:lnTo>
                  <a:lnTo>
                    <a:pt x="180320" y="278548"/>
                  </a:lnTo>
                  <a:lnTo>
                    <a:pt x="178031" y="287178"/>
                  </a:lnTo>
                  <a:lnTo>
                    <a:pt x="180263" y="295299"/>
                  </a:lnTo>
                  <a:lnTo>
                    <a:pt x="186126" y="301343"/>
                  </a:lnTo>
                  <a:lnTo>
                    <a:pt x="194722" y="303744"/>
                  </a:lnTo>
                  <a:lnTo>
                    <a:pt x="231336" y="304011"/>
                  </a:lnTo>
                  <a:lnTo>
                    <a:pt x="234232" y="309078"/>
                  </a:lnTo>
                  <a:lnTo>
                    <a:pt x="105530" y="531087"/>
                  </a:lnTo>
                  <a:lnTo>
                    <a:pt x="103237" y="539709"/>
                  </a:lnTo>
                  <a:lnTo>
                    <a:pt x="105470" y="547828"/>
                  </a:lnTo>
                  <a:lnTo>
                    <a:pt x="111332" y="553875"/>
                  </a:lnTo>
                  <a:lnTo>
                    <a:pt x="119919" y="556284"/>
                  </a:lnTo>
                  <a:lnTo>
                    <a:pt x="189160" y="556754"/>
                  </a:lnTo>
                  <a:lnTo>
                    <a:pt x="192131" y="561973"/>
                  </a:lnTo>
                  <a:lnTo>
                    <a:pt x="2279" y="889404"/>
                  </a:lnTo>
                  <a:lnTo>
                    <a:pt x="0" y="898051"/>
                  </a:lnTo>
                  <a:lnTo>
                    <a:pt x="2255" y="906181"/>
                  </a:lnTo>
                  <a:lnTo>
                    <a:pt x="8141" y="912225"/>
                  </a:lnTo>
                  <a:lnTo>
                    <a:pt x="16757" y="914613"/>
                  </a:lnTo>
                  <a:lnTo>
                    <a:pt x="351478" y="915528"/>
                  </a:lnTo>
                  <a:lnTo>
                    <a:pt x="220618" y="914613"/>
                  </a:lnTo>
                  <a:lnTo>
                    <a:pt x="214964" y="912225"/>
                  </a:lnTo>
                  <a:lnTo>
                    <a:pt x="208117" y="906181"/>
                  </a:lnTo>
                  <a:lnTo>
                    <a:pt x="202829" y="898051"/>
                  </a:lnTo>
                  <a:lnTo>
                    <a:pt x="201847" y="889404"/>
                  </a:lnTo>
                  <a:lnTo>
                    <a:pt x="283190" y="561973"/>
                  </a:lnTo>
                  <a:lnTo>
                    <a:pt x="281920" y="556754"/>
                  </a:lnTo>
                  <a:lnTo>
                    <a:pt x="273411" y="556627"/>
                  </a:lnTo>
                  <a:lnTo>
                    <a:pt x="272865" y="556423"/>
                  </a:lnTo>
                  <a:lnTo>
                    <a:pt x="263696" y="556284"/>
                  </a:lnTo>
                  <a:lnTo>
                    <a:pt x="258225" y="553875"/>
                  </a:lnTo>
                  <a:lnTo>
                    <a:pt x="251783" y="547828"/>
                  </a:lnTo>
                  <a:lnTo>
                    <a:pt x="246894" y="539709"/>
                  </a:lnTo>
                  <a:lnTo>
                    <a:pt x="246081" y="531087"/>
                  </a:lnTo>
                  <a:lnTo>
                    <a:pt x="301237" y="309078"/>
                  </a:lnTo>
                  <a:lnTo>
                    <a:pt x="300005" y="304011"/>
                  </a:lnTo>
                  <a:lnTo>
                    <a:pt x="294405" y="303922"/>
                  </a:lnTo>
                  <a:lnTo>
                    <a:pt x="293719" y="303833"/>
                  </a:lnTo>
                  <a:lnTo>
                    <a:pt x="288880" y="303744"/>
                  </a:lnTo>
                  <a:lnTo>
                    <a:pt x="284488" y="301343"/>
                  </a:lnTo>
                  <a:lnTo>
                    <a:pt x="280407" y="295299"/>
                  </a:lnTo>
                  <a:lnTo>
                    <a:pt x="277877" y="287178"/>
                  </a:lnTo>
                  <a:lnTo>
                    <a:pt x="278136" y="278548"/>
                  </a:lnTo>
                  <a:lnTo>
                    <a:pt x="346640" y="2793"/>
                  </a:lnTo>
                  <a:lnTo>
                    <a:pt x="349053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8265284" y="5123468"/>
              <a:ext cx="299720" cy="915669"/>
            </a:xfrm>
            <a:custGeom>
              <a:avLst/>
              <a:gdLst/>
              <a:ahLst/>
              <a:cxnLst/>
              <a:rect l="l" t="t" r="r" b="b"/>
              <a:pathLst>
                <a:path w="299720" h="915670">
                  <a:moveTo>
                    <a:pt x="152044" y="0"/>
                  </a:moveTo>
                  <a:lnTo>
                    <a:pt x="147218" y="0"/>
                  </a:lnTo>
                  <a:lnTo>
                    <a:pt x="144792" y="2793"/>
                  </a:lnTo>
                  <a:lnTo>
                    <a:pt x="76287" y="278548"/>
                  </a:lnTo>
                  <a:lnTo>
                    <a:pt x="76029" y="287178"/>
                  </a:lnTo>
                  <a:lnTo>
                    <a:pt x="78559" y="295299"/>
                  </a:lnTo>
                  <a:lnTo>
                    <a:pt x="82641" y="301343"/>
                  </a:lnTo>
                  <a:lnTo>
                    <a:pt x="87033" y="303744"/>
                  </a:lnTo>
                  <a:lnTo>
                    <a:pt x="98158" y="304011"/>
                  </a:lnTo>
                  <a:lnTo>
                    <a:pt x="99401" y="309078"/>
                  </a:lnTo>
                  <a:lnTo>
                    <a:pt x="44234" y="531087"/>
                  </a:lnTo>
                  <a:lnTo>
                    <a:pt x="45045" y="539709"/>
                  </a:lnTo>
                  <a:lnTo>
                    <a:pt x="49936" y="547828"/>
                  </a:lnTo>
                  <a:lnTo>
                    <a:pt x="56377" y="553875"/>
                  </a:lnTo>
                  <a:lnTo>
                    <a:pt x="61849" y="556284"/>
                  </a:lnTo>
                  <a:lnTo>
                    <a:pt x="71018" y="556423"/>
                  </a:lnTo>
                  <a:lnTo>
                    <a:pt x="71564" y="556627"/>
                  </a:lnTo>
                  <a:lnTo>
                    <a:pt x="80073" y="556754"/>
                  </a:lnTo>
                  <a:lnTo>
                    <a:pt x="81343" y="561973"/>
                  </a:lnTo>
                  <a:lnTo>
                    <a:pt x="0" y="889404"/>
                  </a:lnTo>
                  <a:lnTo>
                    <a:pt x="981" y="898051"/>
                  </a:lnTo>
                  <a:lnTo>
                    <a:pt x="6269" y="906181"/>
                  </a:lnTo>
                  <a:lnTo>
                    <a:pt x="13115" y="912225"/>
                  </a:lnTo>
                  <a:lnTo>
                    <a:pt x="18770" y="914613"/>
                  </a:lnTo>
                  <a:lnTo>
                    <a:pt x="149631" y="915528"/>
                  </a:lnTo>
                  <a:lnTo>
                    <a:pt x="280492" y="914613"/>
                  </a:lnTo>
                  <a:lnTo>
                    <a:pt x="286152" y="912225"/>
                  </a:lnTo>
                  <a:lnTo>
                    <a:pt x="292997" y="906181"/>
                  </a:lnTo>
                  <a:lnTo>
                    <a:pt x="298287" y="898051"/>
                  </a:lnTo>
                  <a:lnTo>
                    <a:pt x="299275" y="889404"/>
                  </a:lnTo>
                  <a:lnTo>
                    <a:pt x="217919" y="561973"/>
                  </a:lnTo>
                  <a:lnTo>
                    <a:pt x="219189" y="556754"/>
                  </a:lnTo>
                  <a:lnTo>
                    <a:pt x="227710" y="556627"/>
                  </a:lnTo>
                  <a:lnTo>
                    <a:pt x="228257" y="556423"/>
                  </a:lnTo>
                  <a:lnTo>
                    <a:pt x="237426" y="556284"/>
                  </a:lnTo>
                  <a:lnTo>
                    <a:pt x="242896" y="553875"/>
                  </a:lnTo>
                  <a:lnTo>
                    <a:pt x="249336" y="547828"/>
                  </a:lnTo>
                  <a:lnTo>
                    <a:pt x="254223" y="539709"/>
                  </a:lnTo>
                  <a:lnTo>
                    <a:pt x="255028" y="531087"/>
                  </a:lnTo>
                  <a:lnTo>
                    <a:pt x="199872" y="309078"/>
                  </a:lnTo>
                  <a:lnTo>
                    <a:pt x="201117" y="304011"/>
                  </a:lnTo>
                  <a:lnTo>
                    <a:pt x="212229" y="303744"/>
                  </a:lnTo>
                  <a:lnTo>
                    <a:pt x="216627" y="301343"/>
                  </a:lnTo>
                  <a:lnTo>
                    <a:pt x="220713" y="295299"/>
                  </a:lnTo>
                  <a:lnTo>
                    <a:pt x="223245" y="287178"/>
                  </a:lnTo>
                  <a:lnTo>
                    <a:pt x="222986" y="278548"/>
                  </a:lnTo>
                  <a:lnTo>
                    <a:pt x="154482" y="2793"/>
                  </a:lnTo>
                  <a:lnTo>
                    <a:pt x="152044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8266225" y="5669922"/>
              <a:ext cx="179070" cy="19685"/>
            </a:xfrm>
            <a:custGeom>
              <a:avLst/>
              <a:gdLst/>
              <a:ahLst/>
              <a:cxnLst/>
              <a:rect l="l" t="t" r="r" b="b"/>
              <a:pathLst>
                <a:path w="179070" h="19685">
                  <a:moveTo>
                    <a:pt x="174471" y="0"/>
                  </a:moveTo>
                  <a:lnTo>
                    <a:pt x="4392" y="0"/>
                  </a:lnTo>
                  <a:lnTo>
                    <a:pt x="0" y="4406"/>
                  </a:lnTo>
                  <a:lnTo>
                    <a:pt x="0" y="15265"/>
                  </a:lnTo>
                  <a:lnTo>
                    <a:pt x="4392" y="19659"/>
                  </a:lnTo>
                  <a:lnTo>
                    <a:pt x="174471" y="19659"/>
                  </a:lnTo>
                  <a:lnTo>
                    <a:pt x="178865" y="15265"/>
                  </a:lnTo>
                  <a:lnTo>
                    <a:pt x="178865" y="4406"/>
                  </a:lnTo>
                  <a:lnTo>
                    <a:pt x="174471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8358467" y="5460618"/>
              <a:ext cx="339725" cy="528320"/>
            </a:xfrm>
            <a:custGeom>
              <a:avLst/>
              <a:gdLst/>
              <a:ahLst/>
              <a:cxnLst/>
              <a:rect l="l" t="t" r="r" b="b"/>
              <a:pathLst>
                <a:path w="339725" h="528320">
                  <a:moveTo>
                    <a:pt x="187642" y="2895"/>
                  </a:moveTo>
                  <a:lnTo>
                    <a:pt x="184746" y="0"/>
                  </a:lnTo>
                  <a:lnTo>
                    <a:pt x="18364" y="0"/>
                  </a:lnTo>
                  <a:lnTo>
                    <a:pt x="15481" y="2895"/>
                  </a:lnTo>
                  <a:lnTo>
                    <a:pt x="15481" y="10045"/>
                  </a:lnTo>
                  <a:lnTo>
                    <a:pt x="18364" y="12954"/>
                  </a:lnTo>
                  <a:lnTo>
                    <a:pt x="184746" y="12954"/>
                  </a:lnTo>
                  <a:lnTo>
                    <a:pt x="187642" y="10045"/>
                  </a:lnTo>
                  <a:lnTo>
                    <a:pt x="187642" y="2895"/>
                  </a:lnTo>
                  <a:close/>
                </a:path>
                <a:path w="339725" h="528320">
                  <a:moveTo>
                    <a:pt x="190881" y="254787"/>
                  </a:moveTo>
                  <a:lnTo>
                    <a:pt x="186537" y="250444"/>
                  </a:lnTo>
                  <a:lnTo>
                    <a:pt x="16573" y="250444"/>
                  </a:lnTo>
                  <a:lnTo>
                    <a:pt x="12230" y="254787"/>
                  </a:lnTo>
                  <a:lnTo>
                    <a:pt x="12230" y="265531"/>
                  </a:lnTo>
                  <a:lnTo>
                    <a:pt x="16573" y="269875"/>
                  </a:lnTo>
                  <a:lnTo>
                    <a:pt x="186537" y="269875"/>
                  </a:lnTo>
                  <a:lnTo>
                    <a:pt x="190881" y="265531"/>
                  </a:lnTo>
                  <a:lnTo>
                    <a:pt x="190881" y="254787"/>
                  </a:lnTo>
                  <a:close/>
                </a:path>
                <a:path w="339725" h="528320">
                  <a:moveTo>
                    <a:pt x="339445" y="513041"/>
                  </a:moveTo>
                  <a:lnTo>
                    <a:pt x="335089" y="508673"/>
                  </a:lnTo>
                  <a:lnTo>
                    <a:pt x="4368" y="508673"/>
                  </a:lnTo>
                  <a:lnTo>
                    <a:pt x="0" y="513041"/>
                  </a:lnTo>
                  <a:lnTo>
                    <a:pt x="0" y="523786"/>
                  </a:lnTo>
                  <a:lnTo>
                    <a:pt x="4368" y="528154"/>
                  </a:lnTo>
                  <a:lnTo>
                    <a:pt x="335089" y="528154"/>
                  </a:lnTo>
                  <a:lnTo>
                    <a:pt x="339445" y="523786"/>
                  </a:lnTo>
                  <a:lnTo>
                    <a:pt x="339445" y="513041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8142401" y="5418632"/>
              <a:ext cx="389890" cy="621030"/>
            </a:xfrm>
            <a:custGeom>
              <a:avLst/>
              <a:gdLst/>
              <a:ahLst/>
              <a:cxnLst/>
              <a:rect l="l" t="t" r="r" b="b"/>
              <a:pathLst>
                <a:path w="389890" h="621029">
                  <a:moveTo>
                    <a:pt x="280365" y="3619"/>
                  </a:moveTo>
                  <a:lnTo>
                    <a:pt x="276745" y="0"/>
                  </a:lnTo>
                  <a:lnTo>
                    <a:pt x="160058" y="0"/>
                  </a:lnTo>
                  <a:lnTo>
                    <a:pt x="156438" y="3619"/>
                  </a:lnTo>
                  <a:lnTo>
                    <a:pt x="156438" y="12560"/>
                  </a:lnTo>
                  <a:lnTo>
                    <a:pt x="160058" y="16167"/>
                  </a:lnTo>
                  <a:lnTo>
                    <a:pt x="276745" y="16167"/>
                  </a:lnTo>
                  <a:lnTo>
                    <a:pt x="280365" y="12560"/>
                  </a:lnTo>
                  <a:lnTo>
                    <a:pt x="280365" y="3619"/>
                  </a:lnTo>
                  <a:close/>
                </a:path>
                <a:path w="389890" h="621029">
                  <a:moveTo>
                    <a:pt x="389534" y="597560"/>
                  </a:moveTo>
                  <a:lnTo>
                    <a:pt x="382905" y="590943"/>
                  </a:lnTo>
                  <a:lnTo>
                    <a:pt x="6604" y="590943"/>
                  </a:lnTo>
                  <a:lnTo>
                    <a:pt x="0" y="597560"/>
                  </a:lnTo>
                  <a:lnTo>
                    <a:pt x="0" y="613892"/>
                  </a:lnTo>
                  <a:lnTo>
                    <a:pt x="6604" y="620496"/>
                  </a:lnTo>
                  <a:lnTo>
                    <a:pt x="382905" y="620496"/>
                  </a:lnTo>
                  <a:lnTo>
                    <a:pt x="389534" y="613892"/>
                  </a:lnTo>
                  <a:lnTo>
                    <a:pt x="389534" y="59756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8129435" y="5279885"/>
              <a:ext cx="523875" cy="669925"/>
            </a:xfrm>
            <a:custGeom>
              <a:avLst/>
              <a:gdLst/>
              <a:ahLst/>
              <a:cxnLst/>
              <a:rect l="l" t="t" r="r" b="b"/>
              <a:pathLst>
                <a:path w="523875" h="669925">
                  <a:moveTo>
                    <a:pt x="297980" y="219913"/>
                  </a:moveTo>
                  <a:lnTo>
                    <a:pt x="294932" y="216865"/>
                  </a:lnTo>
                  <a:lnTo>
                    <a:pt x="167767" y="216865"/>
                  </a:lnTo>
                  <a:lnTo>
                    <a:pt x="164719" y="219913"/>
                  </a:lnTo>
                  <a:lnTo>
                    <a:pt x="164719" y="227457"/>
                  </a:lnTo>
                  <a:lnTo>
                    <a:pt x="167767" y="230505"/>
                  </a:lnTo>
                  <a:lnTo>
                    <a:pt x="294932" y="230505"/>
                  </a:lnTo>
                  <a:lnTo>
                    <a:pt x="297980" y="227457"/>
                  </a:lnTo>
                  <a:lnTo>
                    <a:pt x="297980" y="219913"/>
                  </a:lnTo>
                  <a:close/>
                </a:path>
                <a:path w="523875" h="669925">
                  <a:moveTo>
                    <a:pt x="313004" y="28575"/>
                  </a:moveTo>
                  <a:lnTo>
                    <a:pt x="310299" y="25742"/>
                  </a:lnTo>
                  <a:lnTo>
                    <a:pt x="209550" y="25742"/>
                  </a:lnTo>
                  <a:lnTo>
                    <a:pt x="206832" y="28575"/>
                  </a:lnTo>
                  <a:lnTo>
                    <a:pt x="206832" y="35585"/>
                  </a:lnTo>
                  <a:lnTo>
                    <a:pt x="209550" y="38442"/>
                  </a:lnTo>
                  <a:lnTo>
                    <a:pt x="310299" y="38442"/>
                  </a:lnTo>
                  <a:lnTo>
                    <a:pt x="313004" y="35585"/>
                  </a:lnTo>
                  <a:lnTo>
                    <a:pt x="313004" y="28575"/>
                  </a:lnTo>
                  <a:close/>
                </a:path>
                <a:path w="523875" h="669925">
                  <a:moveTo>
                    <a:pt x="355676" y="651802"/>
                  </a:moveTo>
                  <a:lnTo>
                    <a:pt x="350570" y="646709"/>
                  </a:lnTo>
                  <a:lnTo>
                    <a:pt x="5080" y="646709"/>
                  </a:lnTo>
                  <a:lnTo>
                    <a:pt x="0" y="651802"/>
                  </a:lnTo>
                  <a:lnTo>
                    <a:pt x="0" y="664375"/>
                  </a:lnTo>
                  <a:lnTo>
                    <a:pt x="5080" y="669480"/>
                  </a:lnTo>
                  <a:lnTo>
                    <a:pt x="350570" y="669480"/>
                  </a:lnTo>
                  <a:lnTo>
                    <a:pt x="355676" y="664375"/>
                  </a:lnTo>
                  <a:lnTo>
                    <a:pt x="355676" y="651802"/>
                  </a:lnTo>
                  <a:close/>
                </a:path>
                <a:path w="523875" h="669925">
                  <a:moveTo>
                    <a:pt x="365213" y="2908"/>
                  </a:moveTo>
                  <a:lnTo>
                    <a:pt x="362318" y="0"/>
                  </a:lnTo>
                  <a:lnTo>
                    <a:pt x="247396" y="0"/>
                  </a:lnTo>
                  <a:lnTo>
                    <a:pt x="244513" y="2908"/>
                  </a:lnTo>
                  <a:lnTo>
                    <a:pt x="244513" y="10045"/>
                  </a:lnTo>
                  <a:lnTo>
                    <a:pt x="247396" y="12954"/>
                  </a:lnTo>
                  <a:lnTo>
                    <a:pt x="362318" y="12954"/>
                  </a:lnTo>
                  <a:lnTo>
                    <a:pt x="365213" y="10045"/>
                  </a:lnTo>
                  <a:lnTo>
                    <a:pt x="365213" y="2908"/>
                  </a:lnTo>
                  <a:close/>
                </a:path>
                <a:path w="523875" h="669925">
                  <a:moveTo>
                    <a:pt x="404660" y="91452"/>
                  </a:moveTo>
                  <a:lnTo>
                    <a:pt x="401739" y="88544"/>
                  </a:lnTo>
                  <a:lnTo>
                    <a:pt x="286842" y="88544"/>
                  </a:lnTo>
                  <a:lnTo>
                    <a:pt x="283933" y="91452"/>
                  </a:lnTo>
                  <a:lnTo>
                    <a:pt x="283933" y="98602"/>
                  </a:lnTo>
                  <a:lnTo>
                    <a:pt x="286842" y="101511"/>
                  </a:lnTo>
                  <a:lnTo>
                    <a:pt x="401739" y="101511"/>
                  </a:lnTo>
                  <a:lnTo>
                    <a:pt x="404660" y="98602"/>
                  </a:lnTo>
                  <a:lnTo>
                    <a:pt x="404660" y="91452"/>
                  </a:lnTo>
                  <a:close/>
                </a:path>
                <a:path w="523875" h="669925">
                  <a:moveTo>
                    <a:pt x="470268" y="311721"/>
                  </a:moveTo>
                  <a:lnTo>
                    <a:pt x="466217" y="307670"/>
                  </a:lnTo>
                  <a:lnTo>
                    <a:pt x="245986" y="307670"/>
                  </a:lnTo>
                  <a:lnTo>
                    <a:pt x="241935" y="311721"/>
                  </a:lnTo>
                  <a:lnTo>
                    <a:pt x="241935" y="321716"/>
                  </a:lnTo>
                  <a:lnTo>
                    <a:pt x="245986" y="325767"/>
                  </a:lnTo>
                  <a:lnTo>
                    <a:pt x="466217" y="325767"/>
                  </a:lnTo>
                  <a:lnTo>
                    <a:pt x="470268" y="321716"/>
                  </a:lnTo>
                  <a:lnTo>
                    <a:pt x="470268" y="311721"/>
                  </a:lnTo>
                  <a:close/>
                </a:path>
                <a:path w="523875" h="669925">
                  <a:moveTo>
                    <a:pt x="523328" y="599808"/>
                  </a:moveTo>
                  <a:lnTo>
                    <a:pt x="518452" y="594918"/>
                  </a:lnTo>
                  <a:lnTo>
                    <a:pt x="201714" y="594918"/>
                  </a:lnTo>
                  <a:lnTo>
                    <a:pt x="196811" y="599808"/>
                  </a:lnTo>
                  <a:lnTo>
                    <a:pt x="196811" y="611847"/>
                  </a:lnTo>
                  <a:lnTo>
                    <a:pt x="201714" y="616712"/>
                  </a:lnTo>
                  <a:lnTo>
                    <a:pt x="518452" y="616712"/>
                  </a:lnTo>
                  <a:lnTo>
                    <a:pt x="523328" y="611847"/>
                  </a:lnTo>
                  <a:lnTo>
                    <a:pt x="523328" y="599808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21" name="object 721"/>
          <p:cNvGrpSpPr/>
          <p:nvPr/>
        </p:nvGrpSpPr>
        <p:grpSpPr>
          <a:xfrm>
            <a:off x="8631015" y="4787245"/>
            <a:ext cx="1184275" cy="1392555"/>
            <a:chOff x="8631015" y="4787245"/>
            <a:chExt cx="1184275" cy="1392555"/>
          </a:xfrm>
        </p:grpSpPr>
        <p:sp>
          <p:nvSpPr>
            <p:cNvPr id="722" name="object 722"/>
            <p:cNvSpPr/>
            <p:nvPr/>
          </p:nvSpPr>
          <p:spPr>
            <a:xfrm>
              <a:off x="8903233" y="5496990"/>
              <a:ext cx="158750" cy="659765"/>
            </a:xfrm>
            <a:custGeom>
              <a:avLst/>
              <a:gdLst/>
              <a:ahLst/>
              <a:cxnLst/>
              <a:rect l="l" t="t" r="r" b="b"/>
              <a:pathLst>
                <a:path w="158750" h="659764">
                  <a:moveTo>
                    <a:pt x="140500" y="623328"/>
                  </a:moveTo>
                  <a:lnTo>
                    <a:pt x="17994" y="623328"/>
                  </a:lnTo>
                  <a:lnTo>
                    <a:pt x="10998" y="624739"/>
                  </a:lnTo>
                  <a:lnTo>
                    <a:pt x="5283" y="628587"/>
                  </a:lnTo>
                  <a:lnTo>
                    <a:pt x="1422" y="634315"/>
                  </a:lnTo>
                  <a:lnTo>
                    <a:pt x="0" y="641324"/>
                  </a:lnTo>
                  <a:lnTo>
                    <a:pt x="1422" y="648323"/>
                  </a:lnTo>
                  <a:lnTo>
                    <a:pt x="5283" y="654038"/>
                  </a:lnTo>
                  <a:lnTo>
                    <a:pt x="10998" y="657886"/>
                  </a:lnTo>
                  <a:lnTo>
                    <a:pt x="17994" y="659308"/>
                  </a:lnTo>
                  <a:lnTo>
                    <a:pt x="140500" y="659308"/>
                  </a:lnTo>
                  <a:lnTo>
                    <a:pt x="147510" y="657886"/>
                  </a:lnTo>
                  <a:lnTo>
                    <a:pt x="153225" y="654038"/>
                  </a:lnTo>
                  <a:lnTo>
                    <a:pt x="157072" y="648323"/>
                  </a:lnTo>
                  <a:lnTo>
                    <a:pt x="158483" y="641324"/>
                  </a:lnTo>
                  <a:lnTo>
                    <a:pt x="157072" y="634315"/>
                  </a:lnTo>
                  <a:lnTo>
                    <a:pt x="153225" y="628587"/>
                  </a:lnTo>
                  <a:lnTo>
                    <a:pt x="147510" y="624739"/>
                  </a:lnTo>
                  <a:lnTo>
                    <a:pt x="140500" y="623328"/>
                  </a:lnTo>
                  <a:close/>
                </a:path>
                <a:path w="158750" h="659764">
                  <a:moveTo>
                    <a:pt x="79259" y="0"/>
                  </a:moveTo>
                  <a:lnTo>
                    <a:pt x="72250" y="1409"/>
                  </a:lnTo>
                  <a:lnTo>
                    <a:pt x="66535" y="5269"/>
                  </a:lnTo>
                  <a:lnTo>
                    <a:pt x="62674" y="10998"/>
                  </a:lnTo>
                  <a:lnTo>
                    <a:pt x="61263" y="17995"/>
                  </a:lnTo>
                  <a:lnTo>
                    <a:pt x="61263" y="623328"/>
                  </a:lnTo>
                  <a:lnTo>
                    <a:pt x="97242" y="623328"/>
                  </a:lnTo>
                  <a:lnTo>
                    <a:pt x="97242" y="17995"/>
                  </a:lnTo>
                  <a:lnTo>
                    <a:pt x="95834" y="10998"/>
                  </a:lnTo>
                  <a:lnTo>
                    <a:pt x="91973" y="5269"/>
                  </a:lnTo>
                  <a:lnTo>
                    <a:pt x="86258" y="1409"/>
                  </a:lnTo>
                  <a:lnTo>
                    <a:pt x="79259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3" name="object 72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862331" y="5563863"/>
              <a:ext cx="242942" cy="315534"/>
            </a:xfrm>
            <a:prstGeom prst="rect">
              <a:avLst/>
            </a:prstGeom>
          </p:spPr>
        </p:pic>
        <p:sp>
          <p:nvSpPr>
            <p:cNvPr id="724" name="object 724"/>
            <p:cNvSpPr/>
            <p:nvPr/>
          </p:nvSpPr>
          <p:spPr>
            <a:xfrm>
              <a:off x="8982496" y="5106231"/>
              <a:ext cx="351790" cy="915669"/>
            </a:xfrm>
            <a:custGeom>
              <a:avLst/>
              <a:gdLst/>
              <a:ahLst/>
              <a:cxnLst/>
              <a:rect l="l" t="t" r="r" b="b"/>
              <a:pathLst>
                <a:path w="351790" h="915670">
                  <a:moveTo>
                    <a:pt x="5651" y="0"/>
                  </a:moveTo>
                  <a:lnTo>
                    <a:pt x="2413" y="0"/>
                  </a:lnTo>
                  <a:lnTo>
                    <a:pt x="4825" y="2792"/>
                  </a:lnTo>
                  <a:lnTo>
                    <a:pt x="73342" y="278548"/>
                  </a:lnTo>
                  <a:lnTo>
                    <a:pt x="57759" y="303821"/>
                  </a:lnTo>
                  <a:lnTo>
                    <a:pt x="57086" y="303922"/>
                  </a:lnTo>
                  <a:lnTo>
                    <a:pt x="51484" y="304011"/>
                  </a:lnTo>
                  <a:lnTo>
                    <a:pt x="50241" y="309066"/>
                  </a:lnTo>
                  <a:lnTo>
                    <a:pt x="105384" y="531074"/>
                  </a:lnTo>
                  <a:lnTo>
                    <a:pt x="104584" y="539705"/>
                  </a:lnTo>
                  <a:lnTo>
                    <a:pt x="99698" y="547827"/>
                  </a:lnTo>
                  <a:lnTo>
                    <a:pt x="93258" y="553875"/>
                  </a:lnTo>
                  <a:lnTo>
                    <a:pt x="87795" y="556284"/>
                  </a:lnTo>
                  <a:lnTo>
                    <a:pt x="78624" y="556424"/>
                  </a:lnTo>
                  <a:lnTo>
                    <a:pt x="78079" y="556614"/>
                  </a:lnTo>
                  <a:lnTo>
                    <a:pt x="69545" y="556754"/>
                  </a:lnTo>
                  <a:lnTo>
                    <a:pt x="68275" y="561973"/>
                  </a:lnTo>
                  <a:lnTo>
                    <a:pt x="149617" y="889405"/>
                  </a:lnTo>
                  <a:lnTo>
                    <a:pt x="148636" y="898051"/>
                  </a:lnTo>
                  <a:lnTo>
                    <a:pt x="143352" y="906180"/>
                  </a:lnTo>
                  <a:lnTo>
                    <a:pt x="136508" y="912220"/>
                  </a:lnTo>
                  <a:lnTo>
                    <a:pt x="130848" y="914602"/>
                  </a:lnTo>
                  <a:lnTo>
                    <a:pt x="0" y="915529"/>
                  </a:lnTo>
                  <a:lnTo>
                    <a:pt x="334708" y="914602"/>
                  </a:lnTo>
                  <a:lnTo>
                    <a:pt x="343335" y="912220"/>
                  </a:lnTo>
                  <a:lnTo>
                    <a:pt x="349224" y="906180"/>
                  </a:lnTo>
                  <a:lnTo>
                    <a:pt x="351473" y="898051"/>
                  </a:lnTo>
                  <a:lnTo>
                    <a:pt x="349186" y="889405"/>
                  </a:lnTo>
                  <a:lnTo>
                    <a:pt x="159359" y="561973"/>
                  </a:lnTo>
                  <a:lnTo>
                    <a:pt x="162317" y="556754"/>
                  </a:lnTo>
                  <a:lnTo>
                    <a:pt x="231546" y="556284"/>
                  </a:lnTo>
                  <a:lnTo>
                    <a:pt x="240144" y="553875"/>
                  </a:lnTo>
                  <a:lnTo>
                    <a:pt x="246006" y="547827"/>
                  </a:lnTo>
                  <a:lnTo>
                    <a:pt x="248243" y="539705"/>
                  </a:lnTo>
                  <a:lnTo>
                    <a:pt x="245959" y="531074"/>
                  </a:lnTo>
                  <a:lnTo>
                    <a:pt x="117232" y="309066"/>
                  </a:lnTo>
                  <a:lnTo>
                    <a:pt x="120129" y="304011"/>
                  </a:lnTo>
                  <a:lnTo>
                    <a:pt x="156767" y="303745"/>
                  </a:lnTo>
                  <a:lnTo>
                    <a:pt x="165351" y="301338"/>
                  </a:lnTo>
                  <a:lnTo>
                    <a:pt x="171207" y="295294"/>
                  </a:lnTo>
                  <a:lnTo>
                    <a:pt x="173440" y="287176"/>
                  </a:lnTo>
                  <a:lnTo>
                    <a:pt x="171156" y="278548"/>
                  </a:lnTo>
                  <a:lnTo>
                    <a:pt x="11277" y="2792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8631015" y="5106231"/>
              <a:ext cx="351790" cy="915669"/>
            </a:xfrm>
            <a:custGeom>
              <a:avLst/>
              <a:gdLst/>
              <a:ahLst/>
              <a:cxnLst/>
              <a:rect l="l" t="t" r="r" b="b"/>
              <a:pathLst>
                <a:path w="351790" h="915670">
                  <a:moveTo>
                    <a:pt x="349053" y="0"/>
                  </a:moveTo>
                  <a:lnTo>
                    <a:pt x="345840" y="0"/>
                  </a:lnTo>
                  <a:lnTo>
                    <a:pt x="340188" y="2792"/>
                  </a:lnTo>
                  <a:lnTo>
                    <a:pt x="180320" y="278548"/>
                  </a:lnTo>
                  <a:lnTo>
                    <a:pt x="178031" y="287176"/>
                  </a:lnTo>
                  <a:lnTo>
                    <a:pt x="180263" y="295294"/>
                  </a:lnTo>
                  <a:lnTo>
                    <a:pt x="186126" y="301338"/>
                  </a:lnTo>
                  <a:lnTo>
                    <a:pt x="194722" y="303745"/>
                  </a:lnTo>
                  <a:lnTo>
                    <a:pt x="231336" y="304011"/>
                  </a:lnTo>
                  <a:lnTo>
                    <a:pt x="234232" y="309066"/>
                  </a:lnTo>
                  <a:lnTo>
                    <a:pt x="105530" y="531074"/>
                  </a:lnTo>
                  <a:lnTo>
                    <a:pt x="103237" y="539705"/>
                  </a:lnTo>
                  <a:lnTo>
                    <a:pt x="105470" y="547827"/>
                  </a:lnTo>
                  <a:lnTo>
                    <a:pt x="111332" y="553875"/>
                  </a:lnTo>
                  <a:lnTo>
                    <a:pt x="119919" y="556284"/>
                  </a:lnTo>
                  <a:lnTo>
                    <a:pt x="189160" y="556754"/>
                  </a:lnTo>
                  <a:lnTo>
                    <a:pt x="192131" y="561973"/>
                  </a:lnTo>
                  <a:lnTo>
                    <a:pt x="2279" y="889405"/>
                  </a:lnTo>
                  <a:lnTo>
                    <a:pt x="0" y="898051"/>
                  </a:lnTo>
                  <a:lnTo>
                    <a:pt x="2255" y="906180"/>
                  </a:lnTo>
                  <a:lnTo>
                    <a:pt x="8141" y="912220"/>
                  </a:lnTo>
                  <a:lnTo>
                    <a:pt x="16757" y="914602"/>
                  </a:lnTo>
                  <a:lnTo>
                    <a:pt x="351478" y="915529"/>
                  </a:lnTo>
                  <a:lnTo>
                    <a:pt x="220618" y="914602"/>
                  </a:lnTo>
                  <a:lnTo>
                    <a:pt x="214964" y="912220"/>
                  </a:lnTo>
                  <a:lnTo>
                    <a:pt x="208117" y="906180"/>
                  </a:lnTo>
                  <a:lnTo>
                    <a:pt x="202829" y="898051"/>
                  </a:lnTo>
                  <a:lnTo>
                    <a:pt x="201847" y="889405"/>
                  </a:lnTo>
                  <a:lnTo>
                    <a:pt x="283190" y="561973"/>
                  </a:lnTo>
                  <a:lnTo>
                    <a:pt x="281920" y="556754"/>
                  </a:lnTo>
                  <a:lnTo>
                    <a:pt x="273411" y="556614"/>
                  </a:lnTo>
                  <a:lnTo>
                    <a:pt x="272865" y="556424"/>
                  </a:lnTo>
                  <a:lnTo>
                    <a:pt x="263696" y="556284"/>
                  </a:lnTo>
                  <a:lnTo>
                    <a:pt x="258225" y="553875"/>
                  </a:lnTo>
                  <a:lnTo>
                    <a:pt x="251783" y="547827"/>
                  </a:lnTo>
                  <a:lnTo>
                    <a:pt x="246894" y="539705"/>
                  </a:lnTo>
                  <a:lnTo>
                    <a:pt x="246081" y="531074"/>
                  </a:lnTo>
                  <a:lnTo>
                    <a:pt x="301237" y="309066"/>
                  </a:lnTo>
                  <a:lnTo>
                    <a:pt x="300005" y="304011"/>
                  </a:lnTo>
                  <a:lnTo>
                    <a:pt x="294405" y="303922"/>
                  </a:lnTo>
                  <a:lnTo>
                    <a:pt x="293719" y="303821"/>
                  </a:lnTo>
                  <a:lnTo>
                    <a:pt x="288880" y="303745"/>
                  </a:lnTo>
                  <a:lnTo>
                    <a:pt x="284488" y="301338"/>
                  </a:lnTo>
                  <a:lnTo>
                    <a:pt x="280407" y="295294"/>
                  </a:lnTo>
                  <a:lnTo>
                    <a:pt x="277877" y="287176"/>
                  </a:lnTo>
                  <a:lnTo>
                    <a:pt x="278136" y="278548"/>
                  </a:lnTo>
                  <a:lnTo>
                    <a:pt x="346640" y="2792"/>
                  </a:lnTo>
                  <a:lnTo>
                    <a:pt x="349053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8832857" y="5106231"/>
              <a:ext cx="299720" cy="915669"/>
            </a:xfrm>
            <a:custGeom>
              <a:avLst/>
              <a:gdLst/>
              <a:ahLst/>
              <a:cxnLst/>
              <a:rect l="l" t="t" r="r" b="b"/>
              <a:pathLst>
                <a:path w="299720" h="915670">
                  <a:moveTo>
                    <a:pt x="152057" y="0"/>
                  </a:moveTo>
                  <a:lnTo>
                    <a:pt x="147218" y="0"/>
                  </a:lnTo>
                  <a:lnTo>
                    <a:pt x="144792" y="2792"/>
                  </a:lnTo>
                  <a:lnTo>
                    <a:pt x="76287" y="278548"/>
                  </a:lnTo>
                  <a:lnTo>
                    <a:pt x="76028" y="287176"/>
                  </a:lnTo>
                  <a:lnTo>
                    <a:pt x="78559" y="295294"/>
                  </a:lnTo>
                  <a:lnTo>
                    <a:pt x="82641" y="301338"/>
                  </a:lnTo>
                  <a:lnTo>
                    <a:pt x="87033" y="303745"/>
                  </a:lnTo>
                  <a:lnTo>
                    <a:pt x="98158" y="304011"/>
                  </a:lnTo>
                  <a:lnTo>
                    <a:pt x="99401" y="309066"/>
                  </a:lnTo>
                  <a:lnTo>
                    <a:pt x="44234" y="531074"/>
                  </a:lnTo>
                  <a:lnTo>
                    <a:pt x="45045" y="539705"/>
                  </a:lnTo>
                  <a:lnTo>
                    <a:pt x="49936" y="547827"/>
                  </a:lnTo>
                  <a:lnTo>
                    <a:pt x="56377" y="553875"/>
                  </a:lnTo>
                  <a:lnTo>
                    <a:pt x="61847" y="556284"/>
                  </a:lnTo>
                  <a:lnTo>
                    <a:pt x="71018" y="556424"/>
                  </a:lnTo>
                  <a:lnTo>
                    <a:pt x="71564" y="556614"/>
                  </a:lnTo>
                  <a:lnTo>
                    <a:pt x="80073" y="556754"/>
                  </a:lnTo>
                  <a:lnTo>
                    <a:pt x="81343" y="561973"/>
                  </a:lnTo>
                  <a:lnTo>
                    <a:pt x="0" y="889405"/>
                  </a:lnTo>
                  <a:lnTo>
                    <a:pt x="990" y="898051"/>
                  </a:lnTo>
                  <a:lnTo>
                    <a:pt x="6281" y="906180"/>
                  </a:lnTo>
                  <a:lnTo>
                    <a:pt x="13127" y="912220"/>
                  </a:lnTo>
                  <a:lnTo>
                    <a:pt x="18783" y="914602"/>
                  </a:lnTo>
                  <a:lnTo>
                    <a:pt x="149631" y="915529"/>
                  </a:lnTo>
                  <a:lnTo>
                    <a:pt x="280492" y="914602"/>
                  </a:lnTo>
                  <a:lnTo>
                    <a:pt x="286152" y="912220"/>
                  </a:lnTo>
                  <a:lnTo>
                    <a:pt x="292996" y="906180"/>
                  </a:lnTo>
                  <a:lnTo>
                    <a:pt x="298281" y="898051"/>
                  </a:lnTo>
                  <a:lnTo>
                    <a:pt x="299261" y="889405"/>
                  </a:lnTo>
                  <a:lnTo>
                    <a:pt x="217919" y="561973"/>
                  </a:lnTo>
                  <a:lnTo>
                    <a:pt x="219189" y="556754"/>
                  </a:lnTo>
                  <a:lnTo>
                    <a:pt x="227709" y="556614"/>
                  </a:lnTo>
                  <a:lnTo>
                    <a:pt x="228257" y="556424"/>
                  </a:lnTo>
                  <a:lnTo>
                    <a:pt x="237426" y="556284"/>
                  </a:lnTo>
                  <a:lnTo>
                    <a:pt x="242892" y="553875"/>
                  </a:lnTo>
                  <a:lnTo>
                    <a:pt x="249336" y="547827"/>
                  </a:lnTo>
                  <a:lnTo>
                    <a:pt x="254226" y="539705"/>
                  </a:lnTo>
                  <a:lnTo>
                    <a:pt x="255028" y="531074"/>
                  </a:lnTo>
                  <a:lnTo>
                    <a:pt x="199885" y="309066"/>
                  </a:lnTo>
                  <a:lnTo>
                    <a:pt x="201117" y="304011"/>
                  </a:lnTo>
                  <a:lnTo>
                    <a:pt x="212229" y="303745"/>
                  </a:lnTo>
                  <a:lnTo>
                    <a:pt x="216630" y="301338"/>
                  </a:lnTo>
                  <a:lnTo>
                    <a:pt x="220718" y="295294"/>
                  </a:lnTo>
                  <a:lnTo>
                    <a:pt x="223250" y="287176"/>
                  </a:lnTo>
                  <a:lnTo>
                    <a:pt x="222986" y="278548"/>
                  </a:lnTo>
                  <a:lnTo>
                    <a:pt x="154470" y="2792"/>
                  </a:lnTo>
                  <a:lnTo>
                    <a:pt x="152057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8833802" y="5652687"/>
              <a:ext cx="179070" cy="19685"/>
            </a:xfrm>
            <a:custGeom>
              <a:avLst/>
              <a:gdLst/>
              <a:ahLst/>
              <a:cxnLst/>
              <a:rect l="l" t="t" r="r" b="b"/>
              <a:pathLst>
                <a:path w="179070" h="19685">
                  <a:moveTo>
                    <a:pt x="174458" y="0"/>
                  </a:moveTo>
                  <a:lnTo>
                    <a:pt x="4392" y="0"/>
                  </a:lnTo>
                  <a:lnTo>
                    <a:pt x="0" y="4406"/>
                  </a:lnTo>
                  <a:lnTo>
                    <a:pt x="0" y="15251"/>
                  </a:lnTo>
                  <a:lnTo>
                    <a:pt x="4392" y="19658"/>
                  </a:lnTo>
                  <a:lnTo>
                    <a:pt x="174458" y="19658"/>
                  </a:lnTo>
                  <a:lnTo>
                    <a:pt x="178865" y="15251"/>
                  </a:lnTo>
                  <a:lnTo>
                    <a:pt x="178865" y="4406"/>
                  </a:lnTo>
                  <a:lnTo>
                    <a:pt x="174458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8926042" y="5443372"/>
              <a:ext cx="339725" cy="528320"/>
            </a:xfrm>
            <a:custGeom>
              <a:avLst/>
              <a:gdLst/>
              <a:ahLst/>
              <a:cxnLst/>
              <a:rect l="l" t="t" r="r" b="b"/>
              <a:pathLst>
                <a:path w="339725" h="528320">
                  <a:moveTo>
                    <a:pt x="187642" y="2908"/>
                  </a:moveTo>
                  <a:lnTo>
                    <a:pt x="184734" y="0"/>
                  </a:lnTo>
                  <a:lnTo>
                    <a:pt x="18351" y="0"/>
                  </a:lnTo>
                  <a:lnTo>
                    <a:pt x="15455" y="2908"/>
                  </a:lnTo>
                  <a:lnTo>
                    <a:pt x="15455" y="10058"/>
                  </a:lnTo>
                  <a:lnTo>
                    <a:pt x="18351" y="12966"/>
                  </a:lnTo>
                  <a:lnTo>
                    <a:pt x="184734" y="12966"/>
                  </a:lnTo>
                  <a:lnTo>
                    <a:pt x="187642" y="10058"/>
                  </a:lnTo>
                  <a:lnTo>
                    <a:pt x="187642" y="2908"/>
                  </a:lnTo>
                  <a:close/>
                </a:path>
                <a:path w="339725" h="528320">
                  <a:moveTo>
                    <a:pt x="190881" y="254800"/>
                  </a:moveTo>
                  <a:lnTo>
                    <a:pt x="186524" y="250444"/>
                  </a:lnTo>
                  <a:lnTo>
                    <a:pt x="16560" y="250444"/>
                  </a:lnTo>
                  <a:lnTo>
                    <a:pt x="12217" y="254800"/>
                  </a:lnTo>
                  <a:lnTo>
                    <a:pt x="12217" y="265531"/>
                  </a:lnTo>
                  <a:lnTo>
                    <a:pt x="16560" y="269875"/>
                  </a:lnTo>
                  <a:lnTo>
                    <a:pt x="186524" y="269875"/>
                  </a:lnTo>
                  <a:lnTo>
                    <a:pt x="190881" y="265531"/>
                  </a:lnTo>
                  <a:lnTo>
                    <a:pt x="190881" y="254800"/>
                  </a:lnTo>
                  <a:close/>
                </a:path>
                <a:path w="339725" h="528320">
                  <a:moveTo>
                    <a:pt x="339432" y="513016"/>
                  </a:moveTo>
                  <a:lnTo>
                    <a:pt x="335076" y="508673"/>
                  </a:lnTo>
                  <a:lnTo>
                    <a:pt x="4356" y="508673"/>
                  </a:lnTo>
                  <a:lnTo>
                    <a:pt x="0" y="513016"/>
                  </a:lnTo>
                  <a:lnTo>
                    <a:pt x="0" y="523786"/>
                  </a:lnTo>
                  <a:lnTo>
                    <a:pt x="4356" y="528154"/>
                  </a:lnTo>
                  <a:lnTo>
                    <a:pt x="335076" y="528154"/>
                  </a:lnTo>
                  <a:lnTo>
                    <a:pt x="339432" y="523786"/>
                  </a:lnTo>
                  <a:lnTo>
                    <a:pt x="339432" y="513016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8709964" y="5401398"/>
              <a:ext cx="389890" cy="621030"/>
            </a:xfrm>
            <a:custGeom>
              <a:avLst/>
              <a:gdLst/>
              <a:ahLst/>
              <a:cxnLst/>
              <a:rect l="l" t="t" r="r" b="b"/>
              <a:pathLst>
                <a:path w="389890" h="621029">
                  <a:moveTo>
                    <a:pt x="280377" y="3606"/>
                  </a:moveTo>
                  <a:lnTo>
                    <a:pt x="276771" y="0"/>
                  </a:lnTo>
                  <a:lnTo>
                    <a:pt x="160070" y="0"/>
                  </a:lnTo>
                  <a:lnTo>
                    <a:pt x="156438" y="3606"/>
                  </a:lnTo>
                  <a:lnTo>
                    <a:pt x="156438" y="12534"/>
                  </a:lnTo>
                  <a:lnTo>
                    <a:pt x="160070" y="16167"/>
                  </a:lnTo>
                  <a:lnTo>
                    <a:pt x="276771" y="16167"/>
                  </a:lnTo>
                  <a:lnTo>
                    <a:pt x="280377" y="12534"/>
                  </a:lnTo>
                  <a:lnTo>
                    <a:pt x="280377" y="3606"/>
                  </a:lnTo>
                  <a:close/>
                </a:path>
                <a:path w="389890" h="621029">
                  <a:moveTo>
                    <a:pt x="389534" y="597560"/>
                  </a:moveTo>
                  <a:lnTo>
                    <a:pt x="382917" y="590943"/>
                  </a:lnTo>
                  <a:lnTo>
                    <a:pt x="6616" y="590943"/>
                  </a:lnTo>
                  <a:lnTo>
                    <a:pt x="0" y="597560"/>
                  </a:lnTo>
                  <a:lnTo>
                    <a:pt x="0" y="613867"/>
                  </a:lnTo>
                  <a:lnTo>
                    <a:pt x="6616" y="620496"/>
                  </a:lnTo>
                  <a:lnTo>
                    <a:pt x="382917" y="620496"/>
                  </a:lnTo>
                  <a:lnTo>
                    <a:pt x="389534" y="613867"/>
                  </a:lnTo>
                  <a:lnTo>
                    <a:pt x="389534" y="59756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8697010" y="5262638"/>
              <a:ext cx="523875" cy="669925"/>
            </a:xfrm>
            <a:custGeom>
              <a:avLst/>
              <a:gdLst/>
              <a:ahLst/>
              <a:cxnLst/>
              <a:rect l="l" t="t" r="r" b="b"/>
              <a:pathLst>
                <a:path w="523875" h="669925">
                  <a:moveTo>
                    <a:pt x="297992" y="219925"/>
                  </a:moveTo>
                  <a:lnTo>
                    <a:pt x="294932" y="216877"/>
                  </a:lnTo>
                  <a:lnTo>
                    <a:pt x="167792" y="216877"/>
                  </a:lnTo>
                  <a:lnTo>
                    <a:pt x="164731" y="219925"/>
                  </a:lnTo>
                  <a:lnTo>
                    <a:pt x="164731" y="227457"/>
                  </a:lnTo>
                  <a:lnTo>
                    <a:pt x="167792" y="230517"/>
                  </a:lnTo>
                  <a:lnTo>
                    <a:pt x="294932" y="230517"/>
                  </a:lnTo>
                  <a:lnTo>
                    <a:pt x="297992" y="227457"/>
                  </a:lnTo>
                  <a:lnTo>
                    <a:pt x="297992" y="219925"/>
                  </a:lnTo>
                  <a:close/>
                </a:path>
                <a:path w="523875" h="669925">
                  <a:moveTo>
                    <a:pt x="313004" y="28600"/>
                  </a:moveTo>
                  <a:lnTo>
                    <a:pt x="310299" y="25742"/>
                  </a:lnTo>
                  <a:lnTo>
                    <a:pt x="209550" y="25742"/>
                  </a:lnTo>
                  <a:lnTo>
                    <a:pt x="206832" y="28600"/>
                  </a:lnTo>
                  <a:lnTo>
                    <a:pt x="206832" y="35598"/>
                  </a:lnTo>
                  <a:lnTo>
                    <a:pt x="209550" y="38442"/>
                  </a:lnTo>
                  <a:lnTo>
                    <a:pt x="310299" y="38442"/>
                  </a:lnTo>
                  <a:lnTo>
                    <a:pt x="313004" y="35598"/>
                  </a:lnTo>
                  <a:lnTo>
                    <a:pt x="313004" y="28600"/>
                  </a:lnTo>
                  <a:close/>
                </a:path>
                <a:path w="523875" h="669925">
                  <a:moveTo>
                    <a:pt x="355676" y="651814"/>
                  </a:moveTo>
                  <a:lnTo>
                    <a:pt x="350583" y="646722"/>
                  </a:lnTo>
                  <a:lnTo>
                    <a:pt x="5092" y="646722"/>
                  </a:lnTo>
                  <a:lnTo>
                    <a:pt x="0" y="651814"/>
                  </a:lnTo>
                  <a:lnTo>
                    <a:pt x="0" y="664387"/>
                  </a:lnTo>
                  <a:lnTo>
                    <a:pt x="5092" y="669493"/>
                  </a:lnTo>
                  <a:lnTo>
                    <a:pt x="350583" y="669493"/>
                  </a:lnTo>
                  <a:lnTo>
                    <a:pt x="355676" y="664387"/>
                  </a:lnTo>
                  <a:lnTo>
                    <a:pt x="355676" y="651814"/>
                  </a:lnTo>
                  <a:close/>
                </a:path>
                <a:path w="523875" h="669925">
                  <a:moveTo>
                    <a:pt x="365226" y="2895"/>
                  </a:moveTo>
                  <a:lnTo>
                    <a:pt x="362318" y="0"/>
                  </a:lnTo>
                  <a:lnTo>
                    <a:pt x="247396" y="0"/>
                  </a:lnTo>
                  <a:lnTo>
                    <a:pt x="244500" y="2895"/>
                  </a:lnTo>
                  <a:lnTo>
                    <a:pt x="244500" y="10045"/>
                  </a:lnTo>
                  <a:lnTo>
                    <a:pt x="247396" y="12954"/>
                  </a:lnTo>
                  <a:lnTo>
                    <a:pt x="362318" y="12954"/>
                  </a:lnTo>
                  <a:lnTo>
                    <a:pt x="365226" y="10045"/>
                  </a:lnTo>
                  <a:lnTo>
                    <a:pt x="365226" y="2895"/>
                  </a:lnTo>
                  <a:close/>
                </a:path>
                <a:path w="523875" h="669925">
                  <a:moveTo>
                    <a:pt x="404660" y="91465"/>
                  </a:moveTo>
                  <a:lnTo>
                    <a:pt x="401751" y="88557"/>
                  </a:lnTo>
                  <a:lnTo>
                    <a:pt x="286842" y="88557"/>
                  </a:lnTo>
                  <a:lnTo>
                    <a:pt x="283921" y="91465"/>
                  </a:lnTo>
                  <a:lnTo>
                    <a:pt x="283921" y="98615"/>
                  </a:lnTo>
                  <a:lnTo>
                    <a:pt x="286842" y="101523"/>
                  </a:lnTo>
                  <a:lnTo>
                    <a:pt x="401751" y="101523"/>
                  </a:lnTo>
                  <a:lnTo>
                    <a:pt x="404660" y="98615"/>
                  </a:lnTo>
                  <a:lnTo>
                    <a:pt x="404660" y="91465"/>
                  </a:lnTo>
                  <a:close/>
                </a:path>
                <a:path w="523875" h="669925">
                  <a:moveTo>
                    <a:pt x="470268" y="311734"/>
                  </a:moveTo>
                  <a:lnTo>
                    <a:pt x="466217" y="307682"/>
                  </a:lnTo>
                  <a:lnTo>
                    <a:pt x="245986" y="307682"/>
                  </a:lnTo>
                  <a:lnTo>
                    <a:pt x="241935" y="311734"/>
                  </a:lnTo>
                  <a:lnTo>
                    <a:pt x="241935" y="321716"/>
                  </a:lnTo>
                  <a:lnTo>
                    <a:pt x="245986" y="325780"/>
                  </a:lnTo>
                  <a:lnTo>
                    <a:pt x="466217" y="325780"/>
                  </a:lnTo>
                  <a:lnTo>
                    <a:pt x="470268" y="321716"/>
                  </a:lnTo>
                  <a:lnTo>
                    <a:pt x="470268" y="311734"/>
                  </a:lnTo>
                  <a:close/>
                </a:path>
                <a:path w="523875" h="669925">
                  <a:moveTo>
                    <a:pt x="523341" y="599821"/>
                  </a:moveTo>
                  <a:lnTo>
                    <a:pt x="518452" y="594931"/>
                  </a:lnTo>
                  <a:lnTo>
                    <a:pt x="201714" y="594931"/>
                  </a:lnTo>
                  <a:lnTo>
                    <a:pt x="196824" y="599821"/>
                  </a:lnTo>
                  <a:lnTo>
                    <a:pt x="196824" y="611847"/>
                  </a:lnTo>
                  <a:lnTo>
                    <a:pt x="201714" y="616724"/>
                  </a:lnTo>
                  <a:lnTo>
                    <a:pt x="518452" y="616724"/>
                  </a:lnTo>
                  <a:lnTo>
                    <a:pt x="523341" y="611847"/>
                  </a:lnTo>
                  <a:lnTo>
                    <a:pt x="523341" y="599821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9245700" y="5305436"/>
              <a:ext cx="206375" cy="874394"/>
            </a:xfrm>
            <a:custGeom>
              <a:avLst/>
              <a:gdLst/>
              <a:ahLst/>
              <a:cxnLst/>
              <a:rect l="l" t="t" r="r" b="b"/>
              <a:pathLst>
                <a:path w="206375" h="874395">
                  <a:moveTo>
                    <a:pt x="182308" y="826591"/>
                  </a:moveTo>
                  <a:lnTo>
                    <a:pt x="23863" y="826591"/>
                  </a:lnTo>
                  <a:lnTo>
                    <a:pt x="14566" y="828470"/>
                  </a:lnTo>
                  <a:lnTo>
                    <a:pt x="6985" y="833587"/>
                  </a:lnTo>
                  <a:lnTo>
                    <a:pt x="1866" y="841170"/>
                  </a:lnTo>
                  <a:lnTo>
                    <a:pt x="0" y="850454"/>
                  </a:lnTo>
                  <a:lnTo>
                    <a:pt x="1866" y="859737"/>
                  </a:lnTo>
                  <a:lnTo>
                    <a:pt x="6985" y="867332"/>
                  </a:lnTo>
                  <a:lnTo>
                    <a:pt x="14566" y="872449"/>
                  </a:lnTo>
                  <a:lnTo>
                    <a:pt x="23863" y="874316"/>
                  </a:lnTo>
                  <a:lnTo>
                    <a:pt x="182308" y="874316"/>
                  </a:lnTo>
                  <a:lnTo>
                    <a:pt x="191592" y="872449"/>
                  </a:lnTo>
                  <a:lnTo>
                    <a:pt x="199174" y="867332"/>
                  </a:lnTo>
                  <a:lnTo>
                    <a:pt x="204292" y="859737"/>
                  </a:lnTo>
                  <a:lnTo>
                    <a:pt x="206171" y="850454"/>
                  </a:lnTo>
                  <a:lnTo>
                    <a:pt x="204292" y="841170"/>
                  </a:lnTo>
                  <a:lnTo>
                    <a:pt x="199174" y="833587"/>
                  </a:lnTo>
                  <a:lnTo>
                    <a:pt x="191592" y="828470"/>
                  </a:lnTo>
                  <a:lnTo>
                    <a:pt x="182308" y="826591"/>
                  </a:lnTo>
                  <a:close/>
                </a:path>
                <a:path w="206375" h="874395">
                  <a:moveTo>
                    <a:pt x="103085" y="0"/>
                  </a:moveTo>
                  <a:lnTo>
                    <a:pt x="93802" y="1878"/>
                  </a:lnTo>
                  <a:lnTo>
                    <a:pt x="86220" y="6996"/>
                  </a:lnTo>
                  <a:lnTo>
                    <a:pt x="81102" y="14578"/>
                  </a:lnTo>
                  <a:lnTo>
                    <a:pt x="79222" y="23862"/>
                  </a:lnTo>
                  <a:lnTo>
                    <a:pt x="79222" y="826591"/>
                  </a:lnTo>
                  <a:lnTo>
                    <a:pt x="126949" y="826591"/>
                  </a:lnTo>
                  <a:lnTo>
                    <a:pt x="126949" y="23862"/>
                  </a:lnTo>
                  <a:lnTo>
                    <a:pt x="125082" y="14578"/>
                  </a:lnTo>
                  <a:lnTo>
                    <a:pt x="119964" y="6996"/>
                  </a:lnTo>
                  <a:lnTo>
                    <a:pt x="112369" y="1878"/>
                  </a:lnTo>
                  <a:lnTo>
                    <a:pt x="103085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2" name="object 732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191430" y="5394102"/>
              <a:ext cx="318208" cy="416459"/>
            </a:xfrm>
            <a:prstGeom prst="rect">
              <a:avLst/>
            </a:prstGeom>
          </p:spPr>
        </p:pic>
        <p:sp>
          <p:nvSpPr>
            <p:cNvPr id="733" name="object 733"/>
            <p:cNvSpPr/>
            <p:nvPr/>
          </p:nvSpPr>
          <p:spPr>
            <a:xfrm>
              <a:off x="9348788" y="4787245"/>
              <a:ext cx="466725" cy="1214120"/>
            </a:xfrm>
            <a:custGeom>
              <a:avLst/>
              <a:gdLst/>
              <a:ahLst/>
              <a:cxnLst/>
              <a:rect l="l" t="t" r="r" b="b"/>
              <a:pathLst>
                <a:path w="466725" h="1214120">
                  <a:moveTo>
                    <a:pt x="7491" y="0"/>
                  </a:moveTo>
                  <a:lnTo>
                    <a:pt x="3213" y="0"/>
                  </a:lnTo>
                  <a:lnTo>
                    <a:pt x="6426" y="3695"/>
                  </a:lnTo>
                  <a:lnTo>
                    <a:pt x="97269" y="369392"/>
                  </a:lnTo>
                  <a:lnTo>
                    <a:pt x="76606" y="402920"/>
                  </a:lnTo>
                  <a:lnTo>
                    <a:pt x="75717" y="403034"/>
                  </a:lnTo>
                  <a:lnTo>
                    <a:pt x="68275" y="403148"/>
                  </a:lnTo>
                  <a:lnTo>
                    <a:pt x="66624" y="409867"/>
                  </a:lnTo>
                  <a:lnTo>
                    <a:pt x="139776" y="704278"/>
                  </a:lnTo>
                  <a:lnTo>
                    <a:pt x="138705" y="715714"/>
                  </a:lnTo>
                  <a:lnTo>
                    <a:pt x="132222" y="726482"/>
                  </a:lnTo>
                  <a:lnTo>
                    <a:pt x="123677" y="734505"/>
                  </a:lnTo>
                  <a:lnTo>
                    <a:pt x="116420" y="737704"/>
                  </a:lnTo>
                  <a:lnTo>
                    <a:pt x="104265" y="737895"/>
                  </a:lnTo>
                  <a:lnTo>
                    <a:pt x="103543" y="738136"/>
                  </a:lnTo>
                  <a:lnTo>
                    <a:pt x="92240" y="738327"/>
                  </a:lnTo>
                  <a:lnTo>
                    <a:pt x="90563" y="745235"/>
                  </a:lnTo>
                  <a:lnTo>
                    <a:pt x="198437" y="1179461"/>
                  </a:lnTo>
                  <a:lnTo>
                    <a:pt x="197126" y="1190924"/>
                  </a:lnTo>
                  <a:lnTo>
                    <a:pt x="190115" y="1201708"/>
                  </a:lnTo>
                  <a:lnTo>
                    <a:pt x="181042" y="1209726"/>
                  </a:lnTo>
                  <a:lnTo>
                    <a:pt x="173545" y="1212888"/>
                  </a:lnTo>
                  <a:lnTo>
                    <a:pt x="0" y="1214094"/>
                  </a:lnTo>
                  <a:lnTo>
                    <a:pt x="443890" y="1212888"/>
                  </a:lnTo>
                  <a:lnTo>
                    <a:pt x="455316" y="1209726"/>
                  </a:lnTo>
                  <a:lnTo>
                    <a:pt x="463118" y="1201708"/>
                  </a:lnTo>
                  <a:lnTo>
                    <a:pt x="466100" y="1190924"/>
                  </a:lnTo>
                  <a:lnTo>
                    <a:pt x="463067" y="1179461"/>
                  </a:lnTo>
                  <a:lnTo>
                    <a:pt x="211326" y="745235"/>
                  </a:lnTo>
                  <a:lnTo>
                    <a:pt x="215263" y="738327"/>
                  </a:lnTo>
                  <a:lnTo>
                    <a:pt x="307084" y="737704"/>
                  </a:lnTo>
                  <a:lnTo>
                    <a:pt x="318472" y="734505"/>
                  </a:lnTo>
                  <a:lnTo>
                    <a:pt x="326240" y="726482"/>
                  </a:lnTo>
                  <a:lnTo>
                    <a:pt x="329203" y="715714"/>
                  </a:lnTo>
                  <a:lnTo>
                    <a:pt x="326174" y="704278"/>
                  </a:lnTo>
                  <a:lnTo>
                    <a:pt x="155486" y="409867"/>
                  </a:lnTo>
                  <a:lnTo>
                    <a:pt x="159321" y="403148"/>
                  </a:lnTo>
                  <a:lnTo>
                    <a:pt x="207897" y="402804"/>
                  </a:lnTo>
                  <a:lnTo>
                    <a:pt x="219285" y="399608"/>
                  </a:lnTo>
                  <a:lnTo>
                    <a:pt x="227053" y="391590"/>
                  </a:lnTo>
                  <a:lnTo>
                    <a:pt x="230016" y="380826"/>
                  </a:lnTo>
                  <a:lnTo>
                    <a:pt x="226987" y="369392"/>
                  </a:lnTo>
                  <a:lnTo>
                    <a:pt x="14984" y="3695"/>
                  </a:lnTo>
                  <a:lnTo>
                    <a:pt x="7491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8882687" y="4787245"/>
              <a:ext cx="466725" cy="1214120"/>
            </a:xfrm>
            <a:custGeom>
              <a:avLst/>
              <a:gdLst/>
              <a:ahLst/>
              <a:cxnLst/>
              <a:rect l="l" t="t" r="r" b="b"/>
              <a:pathLst>
                <a:path w="466725" h="1214120">
                  <a:moveTo>
                    <a:pt x="462897" y="0"/>
                  </a:moveTo>
                  <a:lnTo>
                    <a:pt x="458617" y="0"/>
                  </a:lnTo>
                  <a:lnTo>
                    <a:pt x="451124" y="3695"/>
                  </a:lnTo>
                  <a:lnTo>
                    <a:pt x="239123" y="369392"/>
                  </a:lnTo>
                  <a:lnTo>
                    <a:pt x="236091" y="380826"/>
                  </a:lnTo>
                  <a:lnTo>
                    <a:pt x="239052" y="391590"/>
                  </a:lnTo>
                  <a:lnTo>
                    <a:pt x="246819" y="399608"/>
                  </a:lnTo>
                  <a:lnTo>
                    <a:pt x="258211" y="402804"/>
                  </a:lnTo>
                  <a:lnTo>
                    <a:pt x="306788" y="403148"/>
                  </a:lnTo>
                  <a:lnTo>
                    <a:pt x="310624" y="409867"/>
                  </a:lnTo>
                  <a:lnTo>
                    <a:pt x="139936" y="704278"/>
                  </a:lnTo>
                  <a:lnTo>
                    <a:pt x="136907" y="715714"/>
                  </a:lnTo>
                  <a:lnTo>
                    <a:pt x="139870" y="726482"/>
                  </a:lnTo>
                  <a:lnTo>
                    <a:pt x="147637" y="734505"/>
                  </a:lnTo>
                  <a:lnTo>
                    <a:pt x="159024" y="737704"/>
                  </a:lnTo>
                  <a:lnTo>
                    <a:pt x="250845" y="738327"/>
                  </a:lnTo>
                  <a:lnTo>
                    <a:pt x="254782" y="745235"/>
                  </a:lnTo>
                  <a:lnTo>
                    <a:pt x="3030" y="1179461"/>
                  </a:lnTo>
                  <a:lnTo>
                    <a:pt x="0" y="1190924"/>
                  </a:lnTo>
                  <a:lnTo>
                    <a:pt x="2987" y="1201708"/>
                  </a:lnTo>
                  <a:lnTo>
                    <a:pt x="10797" y="1209726"/>
                  </a:lnTo>
                  <a:lnTo>
                    <a:pt x="22232" y="1212888"/>
                  </a:lnTo>
                  <a:lnTo>
                    <a:pt x="466110" y="1214094"/>
                  </a:lnTo>
                  <a:lnTo>
                    <a:pt x="292564" y="1212888"/>
                  </a:lnTo>
                  <a:lnTo>
                    <a:pt x="285068" y="1209726"/>
                  </a:lnTo>
                  <a:lnTo>
                    <a:pt x="275995" y="1201708"/>
                  </a:lnTo>
                  <a:lnTo>
                    <a:pt x="268983" y="1190924"/>
                  </a:lnTo>
                  <a:lnTo>
                    <a:pt x="267672" y="1179461"/>
                  </a:lnTo>
                  <a:lnTo>
                    <a:pt x="375546" y="745235"/>
                  </a:lnTo>
                  <a:lnTo>
                    <a:pt x="373870" y="738327"/>
                  </a:lnTo>
                  <a:lnTo>
                    <a:pt x="362567" y="738136"/>
                  </a:lnTo>
                  <a:lnTo>
                    <a:pt x="361843" y="737895"/>
                  </a:lnTo>
                  <a:lnTo>
                    <a:pt x="349689" y="737704"/>
                  </a:lnTo>
                  <a:lnTo>
                    <a:pt x="342432" y="734505"/>
                  </a:lnTo>
                  <a:lnTo>
                    <a:pt x="333886" y="726482"/>
                  </a:lnTo>
                  <a:lnTo>
                    <a:pt x="327404" y="715714"/>
                  </a:lnTo>
                  <a:lnTo>
                    <a:pt x="326334" y="704278"/>
                  </a:lnTo>
                  <a:lnTo>
                    <a:pt x="399486" y="409867"/>
                  </a:lnTo>
                  <a:lnTo>
                    <a:pt x="397835" y="403148"/>
                  </a:lnTo>
                  <a:lnTo>
                    <a:pt x="390392" y="403034"/>
                  </a:lnTo>
                  <a:lnTo>
                    <a:pt x="389503" y="402920"/>
                  </a:lnTo>
                  <a:lnTo>
                    <a:pt x="383077" y="402804"/>
                  </a:lnTo>
                  <a:lnTo>
                    <a:pt x="377250" y="399608"/>
                  </a:lnTo>
                  <a:lnTo>
                    <a:pt x="371839" y="391590"/>
                  </a:lnTo>
                  <a:lnTo>
                    <a:pt x="368487" y="380826"/>
                  </a:lnTo>
                  <a:lnTo>
                    <a:pt x="368841" y="369392"/>
                  </a:lnTo>
                  <a:lnTo>
                    <a:pt x="459684" y="3695"/>
                  </a:lnTo>
                  <a:lnTo>
                    <a:pt x="462897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9150365" y="4787245"/>
              <a:ext cx="396875" cy="1214120"/>
            </a:xfrm>
            <a:custGeom>
              <a:avLst/>
              <a:gdLst/>
              <a:ahLst/>
              <a:cxnLst/>
              <a:rect l="l" t="t" r="r" b="b"/>
              <a:pathLst>
                <a:path w="396875" h="1214120">
                  <a:moveTo>
                    <a:pt x="201636" y="0"/>
                  </a:moveTo>
                  <a:lnTo>
                    <a:pt x="195223" y="0"/>
                  </a:lnTo>
                  <a:lnTo>
                    <a:pt x="192010" y="3695"/>
                  </a:lnTo>
                  <a:lnTo>
                    <a:pt x="101166" y="369392"/>
                  </a:lnTo>
                  <a:lnTo>
                    <a:pt x="100813" y="380826"/>
                  </a:lnTo>
                  <a:lnTo>
                    <a:pt x="104165" y="391590"/>
                  </a:lnTo>
                  <a:lnTo>
                    <a:pt x="109576" y="399608"/>
                  </a:lnTo>
                  <a:lnTo>
                    <a:pt x="115403" y="402804"/>
                  </a:lnTo>
                  <a:lnTo>
                    <a:pt x="130161" y="403148"/>
                  </a:lnTo>
                  <a:lnTo>
                    <a:pt x="131812" y="409867"/>
                  </a:lnTo>
                  <a:lnTo>
                    <a:pt x="58660" y="704278"/>
                  </a:lnTo>
                  <a:lnTo>
                    <a:pt x="59730" y="715714"/>
                  </a:lnTo>
                  <a:lnTo>
                    <a:pt x="66213" y="726482"/>
                  </a:lnTo>
                  <a:lnTo>
                    <a:pt x="74758" y="734505"/>
                  </a:lnTo>
                  <a:lnTo>
                    <a:pt x="82015" y="737704"/>
                  </a:lnTo>
                  <a:lnTo>
                    <a:pt x="94169" y="737895"/>
                  </a:lnTo>
                  <a:lnTo>
                    <a:pt x="94893" y="738136"/>
                  </a:lnTo>
                  <a:lnTo>
                    <a:pt x="106183" y="738327"/>
                  </a:lnTo>
                  <a:lnTo>
                    <a:pt x="107872" y="745235"/>
                  </a:lnTo>
                  <a:lnTo>
                    <a:pt x="0" y="1179461"/>
                  </a:lnTo>
                  <a:lnTo>
                    <a:pt x="1309" y="1190924"/>
                  </a:lnTo>
                  <a:lnTo>
                    <a:pt x="8321" y="1201708"/>
                  </a:lnTo>
                  <a:lnTo>
                    <a:pt x="17393" y="1209726"/>
                  </a:lnTo>
                  <a:lnTo>
                    <a:pt x="24891" y="1212888"/>
                  </a:lnTo>
                  <a:lnTo>
                    <a:pt x="198423" y="1214094"/>
                  </a:lnTo>
                  <a:lnTo>
                    <a:pt x="371969" y="1212888"/>
                  </a:lnTo>
                  <a:lnTo>
                    <a:pt x="379467" y="1209726"/>
                  </a:lnTo>
                  <a:lnTo>
                    <a:pt x="388539" y="1201708"/>
                  </a:lnTo>
                  <a:lnTo>
                    <a:pt x="395550" y="1190924"/>
                  </a:lnTo>
                  <a:lnTo>
                    <a:pt x="396861" y="1179461"/>
                  </a:lnTo>
                  <a:lnTo>
                    <a:pt x="288987" y="745235"/>
                  </a:lnTo>
                  <a:lnTo>
                    <a:pt x="290663" y="738327"/>
                  </a:lnTo>
                  <a:lnTo>
                    <a:pt x="301966" y="738136"/>
                  </a:lnTo>
                  <a:lnTo>
                    <a:pt x="302690" y="737895"/>
                  </a:lnTo>
                  <a:lnTo>
                    <a:pt x="314844" y="737704"/>
                  </a:lnTo>
                  <a:lnTo>
                    <a:pt x="322101" y="734505"/>
                  </a:lnTo>
                  <a:lnTo>
                    <a:pt x="330647" y="726482"/>
                  </a:lnTo>
                  <a:lnTo>
                    <a:pt x="337129" y="715714"/>
                  </a:lnTo>
                  <a:lnTo>
                    <a:pt x="338200" y="704278"/>
                  </a:lnTo>
                  <a:lnTo>
                    <a:pt x="265049" y="409867"/>
                  </a:lnTo>
                  <a:lnTo>
                    <a:pt x="266700" y="403148"/>
                  </a:lnTo>
                  <a:lnTo>
                    <a:pt x="281456" y="402804"/>
                  </a:lnTo>
                  <a:lnTo>
                    <a:pt x="287282" y="399608"/>
                  </a:lnTo>
                  <a:lnTo>
                    <a:pt x="292694" y="391590"/>
                  </a:lnTo>
                  <a:lnTo>
                    <a:pt x="296045" y="380826"/>
                  </a:lnTo>
                  <a:lnTo>
                    <a:pt x="295694" y="369392"/>
                  </a:lnTo>
                  <a:lnTo>
                    <a:pt x="204850" y="3695"/>
                  </a:lnTo>
                  <a:lnTo>
                    <a:pt x="201636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9151599" y="5511915"/>
              <a:ext cx="237490" cy="26670"/>
            </a:xfrm>
            <a:custGeom>
              <a:avLst/>
              <a:gdLst/>
              <a:ahLst/>
              <a:cxnLst/>
              <a:rect l="l" t="t" r="r" b="b"/>
              <a:pathLst>
                <a:path w="237490" h="26670">
                  <a:moveTo>
                    <a:pt x="231368" y="0"/>
                  </a:moveTo>
                  <a:lnTo>
                    <a:pt x="5842" y="0"/>
                  </a:lnTo>
                  <a:lnTo>
                    <a:pt x="0" y="5829"/>
                  </a:lnTo>
                  <a:lnTo>
                    <a:pt x="0" y="20218"/>
                  </a:lnTo>
                  <a:lnTo>
                    <a:pt x="5842" y="26060"/>
                  </a:lnTo>
                  <a:lnTo>
                    <a:pt x="231368" y="26060"/>
                  </a:lnTo>
                  <a:lnTo>
                    <a:pt x="237210" y="20218"/>
                  </a:lnTo>
                  <a:lnTo>
                    <a:pt x="237210" y="5829"/>
                  </a:lnTo>
                  <a:lnTo>
                    <a:pt x="231368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9273946" y="5234342"/>
              <a:ext cx="450215" cy="700405"/>
            </a:xfrm>
            <a:custGeom>
              <a:avLst/>
              <a:gdLst/>
              <a:ahLst/>
              <a:cxnLst/>
              <a:rect l="l" t="t" r="r" b="b"/>
              <a:pathLst>
                <a:path w="450215" h="700404">
                  <a:moveTo>
                    <a:pt x="248818" y="3848"/>
                  </a:moveTo>
                  <a:lnTo>
                    <a:pt x="244970" y="0"/>
                  </a:lnTo>
                  <a:lnTo>
                    <a:pt x="24333" y="0"/>
                  </a:lnTo>
                  <a:lnTo>
                    <a:pt x="20485" y="3848"/>
                  </a:lnTo>
                  <a:lnTo>
                    <a:pt x="20485" y="13322"/>
                  </a:lnTo>
                  <a:lnTo>
                    <a:pt x="24333" y="17170"/>
                  </a:lnTo>
                  <a:lnTo>
                    <a:pt x="244970" y="17170"/>
                  </a:lnTo>
                  <a:lnTo>
                    <a:pt x="248818" y="13322"/>
                  </a:lnTo>
                  <a:lnTo>
                    <a:pt x="248818" y="3848"/>
                  </a:lnTo>
                  <a:close/>
                </a:path>
                <a:path w="450215" h="700404">
                  <a:moveTo>
                    <a:pt x="253098" y="337870"/>
                  </a:moveTo>
                  <a:lnTo>
                    <a:pt x="247345" y="332117"/>
                  </a:lnTo>
                  <a:lnTo>
                    <a:pt x="21971" y="332117"/>
                  </a:lnTo>
                  <a:lnTo>
                    <a:pt x="16192" y="337870"/>
                  </a:lnTo>
                  <a:lnTo>
                    <a:pt x="16192" y="352107"/>
                  </a:lnTo>
                  <a:lnTo>
                    <a:pt x="21971" y="357873"/>
                  </a:lnTo>
                  <a:lnTo>
                    <a:pt x="247345" y="357873"/>
                  </a:lnTo>
                  <a:lnTo>
                    <a:pt x="253098" y="352107"/>
                  </a:lnTo>
                  <a:lnTo>
                    <a:pt x="253098" y="337870"/>
                  </a:lnTo>
                  <a:close/>
                </a:path>
                <a:path w="450215" h="700404">
                  <a:moveTo>
                    <a:pt x="450126" y="680339"/>
                  </a:moveTo>
                  <a:lnTo>
                    <a:pt x="444360" y="674560"/>
                  </a:lnTo>
                  <a:lnTo>
                    <a:pt x="5791" y="674560"/>
                  </a:lnTo>
                  <a:lnTo>
                    <a:pt x="0" y="680339"/>
                  </a:lnTo>
                  <a:lnTo>
                    <a:pt x="0" y="694601"/>
                  </a:lnTo>
                  <a:lnTo>
                    <a:pt x="5791" y="700379"/>
                  </a:lnTo>
                  <a:lnTo>
                    <a:pt x="444360" y="700379"/>
                  </a:lnTo>
                  <a:lnTo>
                    <a:pt x="450126" y="694601"/>
                  </a:lnTo>
                  <a:lnTo>
                    <a:pt x="450126" y="680339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8987383" y="5178666"/>
              <a:ext cx="516890" cy="822960"/>
            </a:xfrm>
            <a:custGeom>
              <a:avLst/>
              <a:gdLst/>
              <a:ahLst/>
              <a:cxnLst/>
              <a:rect l="l" t="t" r="r" b="b"/>
              <a:pathLst>
                <a:path w="516890" h="822960">
                  <a:moveTo>
                    <a:pt x="371805" y="4800"/>
                  </a:moveTo>
                  <a:lnTo>
                    <a:pt x="367004" y="0"/>
                  </a:lnTo>
                  <a:lnTo>
                    <a:pt x="212255" y="0"/>
                  </a:lnTo>
                  <a:lnTo>
                    <a:pt x="207467" y="4800"/>
                  </a:lnTo>
                  <a:lnTo>
                    <a:pt x="207467" y="16637"/>
                  </a:lnTo>
                  <a:lnTo>
                    <a:pt x="212255" y="21437"/>
                  </a:lnTo>
                  <a:lnTo>
                    <a:pt x="367004" y="21437"/>
                  </a:lnTo>
                  <a:lnTo>
                    <a:pt x="371805" y="16637"/>
                  </a:lnTo>
                  <a:lnTo>
                    <a:pt x="371805" y="4800"/>
                  </a:lnTo>
                  <a:close/>
                </a:path>
                <a:path w="516890" h="822960">
                  <a:moveTo>
                    <a:pt x="516559" y="803236"/>
                  </a:moveTo>
                  <a:lnTo>
                    <a:pt x="515023" y="795616"/>
                  </a:lnTo>
                  <a:lnTo>
                    <a:pt x="510832" y="789393"/>
                  </a:lnTo>
                  <a:lnTo>
                    <a:pt x="504609" y="785202"/>
                  </a:lnTo>
                  <a:lnTo>
                    <a:pt x="496989" y="783653"/>
                  </a:lnTo>
                  <a:lnTo>
                    <a:pt x="19596" y="783653"/>
                  </a:lnTo>
                  <a:lnTo>
                    <a:pt x="11976" y="785202"/>
                  </a:lnTo>
                  <a:lnTo>
                    <a:pt x="5727" y="789393"/>
                  </a:lnTo>
                  <a:lnTo>
                    <a:pt x="1524" y="795616"/>
                  </a:lnTo>
                  <a:lnTo>
                    <a:pt x="0" y="803236"/>
                  </a:lnTo>
                  <a:lnTo>
                    <a:pt x="1524" y="810869"/>
                  </a:lnTo>
                  <a:lnTo>
                    <a:pt x="5727" y="817105"/>
                  </a:lnTo>
                  <a:lnTo>
                    <a:pt x="11976" y="821309"/>
                  </a:lnTo>
                  <a:lnTo>
                    <a:pt x="19596" y="822845"/>
                  </a:lnTo>
                  <a:lnTo>
                    <a:pt x="496989" y="822845"/>
                  </a:lnTo>
                  <a:lnTo>
                    <a:pt x="504609" y="821309"/>
                  </a:lnTo>
                  <a:lnTo>
                    <a:pt x="510832" y="817105"/>
                  </a:lnTo>
                  <a:lnTo>
                    <a:pt x="515023" y="810869"/>
                  </a:lnTo>
                  <a:lnTo>
                    <a:pt x="516559" y="803236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8970213" y="4994668"/>
              <a:ext cx="694055" cy="888365"/>
            </a:xfrm>
            <a:custGeom>
              <a:avLst/>
              <a:gdLst/>
              <a:ahLst/>
              <a:cxnLst/>
              <a:rect l="l" t="t" r="r" b="b"/>
              <a:pathLst>
                <a:path w="694054" h="888364">
                  <a:moveTo>
                    <a:pt x="395173" y="291617"/>
                  </a:moveTo>
                  <a:lnTo>
                    <a:pt x="391121" y="287566"/>
                  </a:lnTo>
                  <a:lnTo>
                    <a:pt x="222504" y="287566"/>
                  </a:lnTo>
                  <a:lnTo>
                    <a:pt x="218465" y="291617"/>
                  </a:lnTo>
                  <a:lnTo>
                    <a:pt x="218465" y="301612"/>
                  </a:lnTo>
                  <a:lnTo>
                    <a:pt x="222504" y="305663"/>
                  </a:lnTo>
                  <a:lnTo>
                    <a:pt x="391121" y="305663"/>
                  </a:lnTo>
                  <a:lnTo>
                    <a:pt x="395173" y="301612"/>
                  </a:lnTo>
                  <a:lnTo>
                    <a:pt x="395173" y="291617"/>
                  </a:lnTo>
                  <a:close/>
                </a:path>
                <a:path w="694054" h="888364">
                  <a:moveTo>
                    <a:pt x="415074" y="38125"/>
                  </a:moveTo>
                  <a:lnTo>
                    <a:pt x="411492" y="34531"/>
                  </a:lnTo>
                  <a:lnTo>
                    <a:pt x="277876" y="34531"/>
                  </a:lnTo>
                  <a:lnTo>
                    <a:pt x="274269" y="38125"/>
                  </a:lnTo>
                  <a:lnTo>
                    <a:pt x="274269" y="46990"/>
                  </a:lnTo>
                  <a:lnTo>
                    <a:pt x="277876" y="50584"/>
                  </a:lnTo>
                  <a:lnTo>
                    <a:pt x="411492" y="50584"/>
                  </a:lnTo>
                  <a:lnTo>
                    <a:pt x="415074" y="46990"/>
                  </a:lnTo>
                  <a:lnTo>
                    <a:pt x="415074" y="38125"/>
                  </a:lnTo>
                  <a:close/>
                </a:path>
                <a:path w="694054" h="888364">
                  <a:moveTo>
                    <a:pt x="471678" y="864374"/>
                  </a:moveTo>
                  <a:lnTo>
                    <a:pt x="464908" y="857605"/>
                  </a:lnTo>
                  <a:lnTo>
                    <a:pt x="6769" y="857605"/>
                  </a:lnTo>
                  <a:lnTo>
                    <a:pt x="0" y="864374"/>
                  </a:lnTo>
                  <a:lnTo>
                    <a:pt x="0" y="881049"/>
                  </a:lnTo>
                  <a:lnTo>
                    <a:pt x="6769" y="887806"/>
                  </a:lnTo>
                  <a:lnTo>
                    <a:pt x="464908" y="887806"/>
                  </a:lnTo>
                  <a:lnTo>
                    <a:pt x="471678" y="881049"/>
                  </a:lnTo>
                  <a:lnTo>
                    <a:pt x="471678" y="864374"/>
                  </a:lnTo>
                  <a:close/>
                </a:path>
                <a:path w="694054" h="888364">
                  <a:moveTo>
                    <a:pt x="484314" y="3835"/>
                  </a:moveTo>
                  <a:lnTo>
                    <a:pt x="480466" y="0"/>
                  </a:lnTo>
                  <a:lnTo>
                    <a:pt x="328079" y="0"/>
                  </a:lnTo>
                  <a:lnTo>
                    <a:pt x="324231" y="3835"/>
                  </a:lnTo>
                  <a:lnTo>
                    <a:pt x="324231" y="13322"/>
                  </a:lnTo>
                  <a:lnTo>
                    <a:pt x="328079" y="17183"/>
                  </a:lnTo>
                  <a:lnTo>
                    <a:pt x="480466" y="17183"/>
                  </a:lnTo>
                  <a:lnTo>
                    <a:pt x="484314" y="13322"/>
                  </a:lnTo>
                  <a:lnTo>
                    <a:pt x="484314" y="3835"/>
                  </a:lnTo>
                  <a:close/>
                </a:path>
                <a:path w="694054" h="888364">
                  <a:moveTo>
                    <a:pt x="536613" y="121259"/>
                  </a:moveTo>
                  <a:lnTo>
                    <a:pt x="532765" y="117424"/>
                  </a:lnTo>
                  <a:lnTo>
                    <a:pt x="380377" y="117424"/>
                  </a:lnTo>
                  <a:lnTo>
                    <a:pt x="376529" y="121259"/>
                  </a:lnTo>
                  <a:lnTo>
                    <a:pt x="376529" y="130759"/>
                  </a:lnTo>
                  <a:lnTo>
                    <a:pt x="380377" y="134607"/>
                  </a:lnTo>
                  <a:lnTo>
                    <a:pt x="532765" y="134607"/>
                  </a:lnTo>
                  <a:lnTo>
                    <a:pt x="536613" y="130759"/>
                  </a:lnTo>
                  <a:lnTo>
                    <a:pt x="536613" y="121259"/>
                  </a:lnTo>
                  <a:close/>
                </a:path>
                <a:path w="694054" h="888364">
                  <a:moveTo>
                    <a:pt x="623633" y="413372"/>
                  </a:moveTo>
                  <a:lnTo>
                    <a:pt x="618261" y="408000"/>
                  </a:lnTo>
                  <a:lnTo>
                    <a:pt x="326186" y="408000"/>
                  </a:lnTo>
                  <a:lnTo>
                    <a:pt x="320827" y="413372"/>
                  </a:lnTo>
                  <a:lnTo>
                    <a:pt x="320827" y="426631"/>
                  </a:lnTo>
                  <a:lnTo>
                    <a:pt x="326186" y="432003"/>
                  </a:lnTo>
                  <a:lnTo>
                    <a:pt x="618261" y="432003"/>
                  </a:lnTo>
                  <a:lnTo>
                    <a:pt x="623633" y="426631"/>
                  </a:lnTo>
                  <a:lnTo>
                    <a:pt x="623633" y="413372"/>
                  </a:lnTo>
                  <a:close/>
                </a:path>
                <a:path w="694054" h="888364">
                  <a:moveTo>
                    <a:pt x="694004" y="795413"/>
                  </a:moveTo>
                  <a:lnTo>
                    <a:pt x="687539" y="788936"/>
                  </a:lnTo>
                  <a:lnTo>
                    <a:pt x="267487" y="788936"/>
                  </a:lnTo>
                  <a:lnTo>
                    <a:pt x="261023" y="795413"/>
                  </a:lnTo>
                  <a:lnTo>
                    <a:pt x="261023" y="811364"/>
                  </a:lnTo>
                  <a:lnTo>
                    <a:pt x="267487" y="817829"/>
                  </a:lnTo>
                  <a:lnTo>
                    <a:pt x="687539" y="817829"/>
                  </a:lnTo>
                  <a:lnTo>
                    <a:pt x="694004" y="811364"/>
                  </a:lnTo>
                  <a:lnTo>
                    <a:pt x="694004" y="795413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0" name="object 740"/>
          <p:cNvGrpSpPr/>
          <p:nvPr/>
        </p:nvGrpSpPr>
        <p:grpSpPr>
          <a:xfrm>
            <a:off x="2969315" y="5178502"/>
            <a:ext cx="541655" cy="989330"/>
            <a:chOff x="2969315" y="5178502"/>
            <a:chExt cx="541655" cy="989330"/>
          </a:xfrm>
        </p:grpSpPr>
        <p:sp>
          <p:nvSpPr>
            <p:cNvPr id="741" name="object 741"/>
            <p:cNvSpPr/>
            <p:nvPr/>
          </p:nvSpPr>
          <p:spPr>
            <a:xfrm>
              <a:off x="3193643" y="5548743"/>
              <a:ext cx="92710" cy="619125"/>
            </a:xfrm>
            <a:custGeom>
              <a:avLst/>
              <a:gdLst/>
              <a:ahLst/>
              <a:cxnLst/>
              <a:rect l="l" t="t" r="r" b="b"/>
              <a:pathLst>
                <a:path w="92710" h="619125">
                  <a:moveTo>
                    <a:pt x="85812" y="587996"/>
                  </a:moveTo>
                  <a:lnTo>
                    <a:pt x="6858" y="587996"/>
                  </a:lnTo>
                  <a:lnTo>
                    <a:pt x="0" y="594867"/>
                  </a:lnTo>
                  <a:lnTo>
                    <a:pt x="0" y="611808"/>
                  </a:lnTo>
                  <a:lnTo>
                    <a:pt x="6858" y="618666"/>
                  </a:lnTo>
                  <a:lnTo>
                    <a:pt x="85812" y="618666"/>
                  </a:lnTo>
                  <a:lnTo>
                    <a:pt x="92670" y="611808"/>
                  </a:lnTo>
                  <a:lnTo>
                    <a:pt x="92670" y="594867"/>
                  </a:lnTo>
                  <a:lnTo>
                    <a:pt x="85812" y="587996"/>
                  </a:lnTo>
                  <a:close/>
                </a:path>
                <a:path w="92710" h="619125">
                  <a:moveTo>
                    <a:pt x="54811" y="0"/>
                  </a:moveTo>
                  <a:lnTo>
                    <a:pt x="37870" y="0"/>
                  </a:lnTo>
                  <a:lnTo>
                    <a:pt x="30999" y="6869"/>
                  </a:lnTo>
                  <a:lnTo>
                    <a:pt x="30999" y="587996"/>
                  </a:lnTo>
                  <a:lnTo>
                    <a:pt x="61669" y="587996"/>
                  </a:lnTo>
                  <a:lnTo>
                    <a:pt x="61669" y="6869"/>
                  </a:lnTo>
                  <a:lnTo>
                    <a:pt x="54811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2" name="object 74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145731" y="5611062"/>
              <a:ext cx="190519" cy="295583"/>
            </a:xfrm>
            <a:prstGeom prst="rect">
              <a:avLst/>
            </a:prstGeom>
          </p:spPr>
        </p:pic>
        <p:sp>
          <p:nvSpPr>
            <p:cNvPr id="743" name="object 743"/>
            <p:cNvSpPr/>
            <p:nvPr/>
          </p:nvSpPr>
          <p:spPr>
            <a:xfrm>
              <a:off x="3239984" y="5178502"/>
              <a:ext cx="271145" cy="864235"/>
            </a:xfrm>
            <a:custGeom>
              <a:avLst/>
              <a:gdLst/>
              <a:ahLst/>
              <a:cxnLst/>
              <a:rect l="l" t="t" r="r" b="b"/>
              <a:pathLst>
                <a:path w="271145" h="864235">
                  <a:moveTo>
                    <a:pt x="4342" y="0"/>
                  </a:moveTo>
                  <a:lnTo>
                    <a:pt x="1865" y="0"/>
                  </a:lnTo>
                  <a:lnTo>
                    <a:pt x="3719" y="2616"/>
                  </a:lnTo>
                  <a:lnTo>
                    <a:pt x="56475" y="262761"/>
                  </a:lnTo>
                  <a:lnTo>
                    <a:pt x="44486" y="286599"/>
                  </a:lnTo>
                  <a:lnTo>
                    <a:pt x="43953" y="286688"/>
                  </a:lnTo>
                  <a:lnTo>
                    <a:pt x="39635" y="286777"/>
                  </a:lnTo>
                  <a:lnTo>
                    <a:pt x="38695" y="291552"/>
                  </a:lnTo>
                  <a:lnTo>
                    <a:pt x="81152" y="500975"/>
                  </a:lnTo>
                  <a:lnTo>
                    <a:pt x="80531" y="509114"/>
                  </a:lnTo>
                  <a:lnTo>
                    <a:pt x="76767" y="516773"/>
                  </a:lnTo>
                  <a:lnTo>
                    <a:pt x="71807" y="522476"/>
                  </a:lnTo>
                  <a:lnTo>
                    <a:pt x="67600" y="524750"/>
                  </a:lnTo>
                  <a:lnTo>
                    <a:pt x="60539" y="524889"/>
                  </a:lnTo>
                  <a:lnTo>
                    <a:pt x="60120" y="525067"/>
                  </a:lnTo>
                  <a:lnTo>
                    <a:pt x="53554" y="525194"/>
                  </a:lnTo>
                  <a:lnTo>
                    <a:pt x="52577" y="530109"/>
                  </a:lnTo>
                  <a:lnTo>
                    <a:pt x="53389" y="534033"/>
                  </a:lnTo>
                  <a:lnTo>
                    <a:pt x="115213" y="838986"/>
                  </a:lnTo>
                  <a:lnTo>
                    <a:pt x="0" y="863637"/>
                  </a:lnTo>
                  <a:lnTo>
                    <a:pt x="257745" y="862748"/>
                  </a:lnTo>
                  <a:lnTo>
                    <a:pt x="264389" y="860505"/>
                  </a:lnTo>
                  <a:lnTo>
                    <a:pt x="268926" y="854805"/>
                  </a:lnTo>
                  <a:lnTo>
                    <a:pt x="270659" y="847137"/>
                  </a:lnTo>
                  <a:lnTo>
                    <a:pt x="268895" y="838986"/>
                  </a:lnTo>
                  <a:lnTo>
                    <a:pt x="122706" y="530109"/>
                  </a:lnTo>
                  <a:lnTo>
                    <a:pt x="124992" y="525194"/>
                  </a:lnTo>
                  <a:lnTo>
                    <a:pt x="178308" y="524750"/>
                  </a:lnTo>
                  <a:lnTo>
                    <a:pt x="184925" y="522476"/>
                  </a:lnTo>
                  <a:lnTo>
                    <a:pt x="189443" y="516773"/>
                  </a:lnTo>
                  <a:lnTo>
                    <a:pt x="191168" y="509114"/>
                  </a:lnTo>
                  <a:lnTo>
                    <a:pt x="189406" y="500975"/>
                  </a:lnTo>
                  <a:lnTo>
                    <a:pt x="90283" y="291552"/>
                  </a:lnTo>
                  <a:lnTo>
                    <a:pt x="92505" y="286777"/>
                  </a:lnTo>
                  <a:lnTo>
                    <a:pt x="120712" y="286523"/>
                  </a:lnTo>
                  <a:lnTo>
                    <a:pt x="127327" y="284255"/>
                  </a:lnTo>
                  <a:lnTo>
                    <a:pt x="131839" y="278552"/>
                  </a:lnTo>
                  <a:lnTo>
                    <a:pt x="133562" y="270894"/>
                  </a:lnTo>
                  <a:lnTo>
                    <a:pt x="131812" y="262761"/>
                  </a:lnTo>
                  <a:lnTo>
                    <a:pt x="8698" y="2616"/>
                  </a:lnTo>
                  <a:lnTo>
                    <a:pt x="4342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2969315" y="5178502"/>
              <a:ext cx="271145" cy="864235"/>
            </a:xfrm>
            <a:custGeom>
              <a:avLst/>
              <a:gdLst/>
              <a:ahLst/>
              <a:cxnLst/>
              <a:rect l="l" t="t" r="r" b="b"/>
              <a:pathLst>
                <a:path w="271144" h="864235">
                  <a:moveTo>
                    <a:pt x="268794" y="0"/>
                  </a:moveTo>
                  <a:lnTo>
                    <a:pt x="266317" y="0"/>
                  </a:lnTo>
                  <a:lnTo>
                    <a:pt x="261974" y="2616"/>
                  </a:lnTo>
                  <a:lnTo>
                    <a:pt x="138873" y="262761"/>
                  </a:lnTo>
                  <a:lnTo>
                    <a:pt x="137109" y="270894"/>
                  </a:lnTo>
                  <a:lnTo>
                    <a:pt x="138823" y="278552"/>
                  </a:lnTo>
                  <a:lnTo>
                    <a:pt x="143332" y="284255"/>
                  </a:lnTo>
                  <a:lnTo>
                    <a:pt x="149947" y="286523"/>
                  </a:lnTo>
                  <a:lnTo>
                    <a:pt x="178167" y="286777"/>
                  </a:lnTo>
                  <a:lnTo>
                    <a:pt x="180376" y="291552"/>
                  </a:lnTo>
                  <a:lnTo>
                    <a:pt x="81266" y="500975"/>
                  </a:lnTo>
                  <a:lnTo>
                    <a:pt x="79508" y="509114"/>
                  </a:lnTo>
                  <a:lnTo>
                    <a:pt x="81227" y="516773"/>
                  </a:lnTo>
                  <a:lnTo>
                    <a:pt x="85737" y="522476"/>
                  </a:lnTo>
                  <a:lnTo>
                    <a:pt x="92353" y="524750"/>
                  </a:lnTo>
                  <a:lnTo>
                    <a:pt x="145667" y="525194"/>
                  </a:lnTo>
                  <a:lnTo>
                    <a:pt x="147953" y="530109"/>
                  </a:lnTo>
                  <a:lnTo>
                    <a:pt x="146112" y="534033"/>
                  </a:lnTo>
                  <a:lnTo>
                    <a:pt x="1762" y="838986"/>
                  </a:lnTo>
                  <a:lnTo>
                    <a:pt x="0" y="847137"/>
                  </a:lnTo>
                  <a:lnTo>
                    <a:pt x="1733" y="854805"/>
                  </a:lnTo>
                  <a:lnTo>
                    <a:pt x="6268" y="860505"/>
                  </a:lnTo>
                  <a:lnTo>
                    <a:pt x="12914" y="862748"/>
                  </a:lnTo>
                  <a:lnTo>
                    <a:pt x="270661" y="863637"/>
                  </a:lnTo>
                  <a:lnTo>
                    <a:pt x="169899" y="862748"/>
                  </a:lnTo>
                  <a:lnTo>
                    <a:pt x="165540" y="860505"/>
                  </a:lnTo>
                  <a:lnTo>
                    <a:pt x="160272" y="854805"/>
                  </a:lnTo>
                  <a:lnTo>
                    <a:pt x="156204" y="847137"/>
                  </a:lnTo>
                  <a:lnTo>
                    <a:pt x="155446" y="838986"/>
                  </a:lnTo>
                  <a:lnTo>
                    <a:pt x="218083" y="530109"/>
                  </a:lnTo>
                  <a:lnTo>
                    <a:pt x="217105" y="525194"/>
                  </a:lnTo>
                  <a:lnTo>
                    <a:pt x="210539" y="525067"/>
                  </a:lnTo>
                  <a:lnTo>
                    <a:pt x="210120" y="524889"/>
                  </a:lnTo>
                  <a:lnTo>
                    <a:pt x="203059" y="524750"/>
                  </a:lnTo>
                  <a:lnTo>
                    <a:pt x="198851" y="522476"/>
                  </a:lnTo>
                  <a:lnTo>
                    <a:pt x="193893" y="516773"/>
                  </a:lnTo>
                  <a:lnTo>
                    <a:pt x="190129" y="509114"/>
                  </a:lnTo>
                  <a:lnTo>
                    <a:pt x="189508" y="500975"/>
                  </a:lnTo>
                  <a:lnTo>
                    <a:pt x="231976" y="291552"/>
                  </a:lnTo>
                  <a:lnTo>
                    <a:pt x="231037" y="286777"/>
                  </a:lnTo>
                  <a:lnTo>
                    <a:pt x="226719" y="286688"/>
                  </a:lnTo>
                  <a:lnTo>
                    <a:pt x="226198" y="286599"/>
                  </a:lnTo>
                  <a:lnTo>
                    <a:pt x="222464" y="286523"/>
                  </a:lnTo>
                  <a:lnTo>
                    <a:pt x="219076" y="284255"/>
                  </a:lnTo>
                  <a:lnTo>
                    <a:pt x="215929" y="278552"/>
                  </a:lnTo>
                  <a:lnTo>
                    <a:pt x="213979" y="270894"/>
                  </a:lnTo>
                  <a:lnTo>
                    <a:pt x="214184" y="262761"/>
                  </a:lnTo>
                  <a:lnTo>
                    <a:pt x="266952" y="2616"/>
                  </a:lnTo>
                  <a:lnTo>
                    <a:pt x="268794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3124760" y="5178502"/>
              <a:ext cx="230504" cy="864235"/>
            </a:xfrm>
            <a:custGeom>
              <a:avLst/>
              <a:gdLst/>
              <a:ahLst/>
              <a:cxnLst/>
              <a:rect l="l" t="t" r="r" b="b"/>
              <a:pathLst>
                <a:path w="230504" h="864235">
                  <a:moveTo>
                    <a:pt x="117094" y="0"/>
                  </a:moveTo>
                  <a:lnTo>
                    <a:pt x="113347" y="0"/>
                  </a:lnTo>
                  <a:lnTo>
                    <a:pt x="111506" y="2616"/>
                  </a:lnTo>
                  <a:lnTo>
                    <a:pt x="58737" y="262761"/>
                  </a:lnTo>
                  <a:lnTo>
                    <a:pt x="58531" y="270894"/>
                  </a:lnTo>
                  <a:lnTo>
                    <a:pt x="60482" y="278552"/>
                  </a:lnTo>
                  <a:lnTo>
                    <a:pt x="63629" y="284255"/>
                  </a:lnTo>
                  <a:lnTo>
                    <a:pt x="67016" y="286523"/>
                  </a:lnTo>
                  <a:lnTo>
                    <a:pt x="75590" y="286777"/>
                  </a:lnTo>
                  <a:lnTo>
                    <a:pt x="76530" y="291552"/>
                  </a:lnTo>
                  <a:lnTo>
                    <a:pt x="34061" y="500975"/>
                  </a:lnTo>
                  <a:lnTo>
                    <a:pt x="34682" y="509114"/>
                  </a:lnTo>
                  <a:lnTo>
                    <a:pt x="38445" y="516773"/>
                  </a:lnTo>
                  <a:lnTo>
                    <a:pt x="43404" y="522476"/>
                  </a:lnTo>
                  <a:lnTo>
                    <a:pt x="47612" y="524750"/>
                  </a:lnTo>
                  <a:lnTo>
                    <a:pt x="54673" y="524889"/>
                  </a:lnTo>
                  <a:lnTo>
                    <a:pt x="55105" y="525067"/>
                  </a:lnTo>
                  <a:lnTo>
                    <a:pt x="61658" y="525194"/>
                  </a:lnTo>
                  <a:lnTo>
                    <a:pt x="62636" y="530109"/>
                  </a:lnTo>
                  <a:lnTo>
                    <a:pt x="0" y="838986"/>
                  </a:lnTo>
                  <a:lnTo>
                    <a:pt x="758" y="847137"/>
                  </a:lnTo>
                  <a:lnTo>
                    <a:pt x="4827" y="854805"/>
                  </a:lnTo>
                  <a:lnTo>
                    <a:pt x="10099" y="860505"/>
                  </a:lnTo>
                  <a:lnTo>
                    <a:pt x="14465" y="862748"/>
                  </a:lnTo>
                  <a:lnTo>
                    <a:pt x="115227" y="863637"/>
                  </a:lnTo>
                  <a:lnTo>
                    <a:pt x="215987" y="862748"/>
                  </a:lnTo>
                  <a:lnTo>
                    <a:pt x="220348" y="860505"/>
                  </a:lnTo>
                  <a:lnTo>
                    <a:pt x="225620" y="854805"/>
                  </a:lnTo>
                  <a:lnTo>
                    <a:pt x="229688" y="847137"/>
                  </a:lnTo>
                  <a:lnTo>
                    <a:pt x="230441" y="838986"/>
                  </a:lnTo>
                  <a:lnTo>
                    <a:pt x="167805" y="530109"/>
                  </a:lnTo>
                  <a:lnTo>
                    <a:pt x="168782" y="525194"/>
                  </a:lnTo>
                  <a:lnTo>
                    <a:pt x="175347" y="525067"/>
                  </a:lnTo>
                  <a:lnTo>
                    <a:pt x="175768" y="524889"/>
                  </a:lnTo>
                  <a:lnTo>
                    <a:pt x="182829" y="524750"/>
                  </a:lnTo>
                  <a:lnTo>
                    <a:pt x="187035" y="522476"/>
                  </a:lnTo>
                  <a:lnTo>
                    <a:pt x="191994" y="516773"/>
                  </a:lnTo>
                  <a:lnTo>
                    <a:pt x="195759" y="509114"/>
                  </a:lnTo>
                  <a:lnTo>
                    <a:pt x="196380" y="500975"/>
                  </a:lnTo>
                  <a:lnTo>
                    <a:pt x="153911" y="291552"/>
                  </a:lnTo>
                  <a:lnTo>
                    <a:pt x="154862" y="286777"/>
                  </a:lnTo>
                  <a:lnTo>
                    <a:pt x="163423" y="286523"/>
                  </a:lnTo>
                  <a:lnTo>
                    <a:pt x="166811" y="284255"/>
                  </a:lnTo>
                  <a:lnTo>
                    <a:pt x="169959" y="278552"/>
                  </a:lnTo>
                  <a:lnTo>
                    <a:pt x="171908" y="270894"/>
                  </a:lnTo>
                  <a:lnTo>
                    <a:pt x="171704" y="262761"/>
                  </a:lnTo>
                  <a:lnTo>
                    <a:pt x="118948" y="2616"/>
                  </a:lnTo>
                  <a:lnTo>
                    <a:pt x="117094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3124667" y="5694871"/>
              <a:ext cx="139700" cy="17145"/>
            </a:xfrm>
            <a:custGeom>
              <a:avLst/>
              <a:gdLst/>
              <a:ahLst/>
              <a:cxnLst/>
              <a:rect l="l" t="t" r="r" b="b"/>
              <a:pathLst>
                <a:path w="139700" h="17145">
                  <a:moveTo>
                    <a:pt x="135610" y="0"/>
                  </a:moveTo>
                  <a:lnTo>
                    <a:pt x="3746" y="0"/>
                  </a:lnTo>
                  <a:lnTo>
                    <a:pt x="0" y="3758"/>
                  </a:lnTo>
                  <a:lnTo>
                    <a:pt x="0" y="13004"/>
                  </a:lnTo>
                  <a:lnTo>
                    <a:pt x="3746" y="16751"/>
                  </a:lnTo>
                  <a:lnTo>
                    <a:pt x="135610" y="16751"/>
                  </a:lnTo>
                  <a:lnTo>
                    <a:pt x="139357" y="13004"/>
                  </a:lnTo>
                  <a:lnTo>
                    <a:pt x="139357" y="3758"/>
                  </a:lnTo>
                  <a:lnTo>
                    <a:pt x="135610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3195726" y="5496293"/>
              <a:ext cx="263525" cy="497840"/>
            </a:xfrm>
            <a:custGeom>
              <a:avLst/>
              <a:gdLst/>
              <a:ahLst/>
              <a:cxnLst/>
              <a:rect l="l" t="t" r="r" b="b"/>
              <a:pathLst>
                <a:path w="263525" h="497839">
                  <a:moveTo>
                    <a:pt x="145808" y="2857"/>
                  </a:moveTo>
                  <a:lnTo>
                    <a:pt x="143332" y="0"/>
                  </a:lnTo>
                  <a:lnTo>
                    <a:pt x="14617" y="0"/>
                  </a:lnTo>
                  <a:lnTo>
                    <a:pt x="12153" y="2857"/>
                  </a:lnTo>
                  <a:lnTo>
                    <a:pt x="12153" y="9855"/>
                  </a:lnTo>
                  <a:lnTo>
                    <a:pt x="14617" y="12700"/>
                  </a:lnTo>
                  <a:lnTo>
                    <a:pt x="143332" y="12700"/>
                  </a:lnTo>
                  <a:lnTo>
                    <a:pt x="145808" y="9855"/>
                  </a:lnTo>
                  <a:lnTo>
                    <a:pt x="145808" y="2857"/>
                  </a:lnTo>
                  <a:close/>
                </a:path>
                <a:path w="263525" h="497839">
                  <a:moveTo>
                    <a:pt x="148564" y="241084"/>
                  </a:moveTo>
                  <a:lnTo>
                    <a:pt x="144856" y="237375"/>
                  </a:lnTo>
                  <a:lnTo>
                    <a:pt x="13093" y="237375"/>
                  </a:lnTo>
                  <a:lnTo>
                    <a:pt x="9398" y="241084"/>
                  </a:lnTo>
                  <a:lnTo>
                    <a:pt x="9398" y="250228"/>
                  </a:lnTo>
                  <a:lnTo>
                    <a:pt x="13093" y="253936"/>
                  </a:lnTo>
                  <a:lnTo>
                    <a:pt x="144856" y="253936"/>
                  </a:lnTo>
                  <a:lnTo>
                    <a:pt x="148564" y="250228"/>
                  </a:lnTo>
                  <a:lnTo>
                    <a:pt x="148564" y="241084"/>
                  </a:lnTo>
                  <a:close/>
                </a:path>
                <a:path w="263525" h="497839">
                  <a:moveTo>
                    <a:pt x="262978" y="484670"/>
                  </a:moveTo>
                  <a:lnTo>
                    <a:pt x="259257" y="480974"/>
                  </a:lnTo>
                  <a:lnTo>
                    <a:pt x="3695" y="480974"/>
                  </a:lnTo>
                  <a:lnTo>
                    <a:pt x="0" y="484670"/>
                  </a:lnTo>
                  <a:lnTo>
                    <a:pt x="0" y="493852"/>
                  </a:lnTo>
                  <a:lnTo>
                    <a:pt x="3695" y="497560"/>
                  </a:lnTo>
                  <a:lnTo>
                    <a:pt x="259257" y="497560"/>
                  </a:lnTo>
                  <a:lnTo>
                    <a:pt x="262978" y="493852"/>
                  </a:lnTo>
                  <a:lnTo>
                    <a:pt x="262978" y="48467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3028912" y="5457672"/>
              <a:ext cx="302895" cy="583565"/>
            </a:xfrm>
            <a:custGeom>
              <a:avLst/>
              <a:gdLst/>
              <a:ahLst/>
              <a:cxnLst/>
              <a:rect l="l" t="t" r="r" b="b"/>
              <a:pathLst>
                <a:path w="302895" h="583564">
                  <a:moveTo>
                    <a:pt x="217754" y="3073"/>
                  </a:moveTo>
                  <a:lnTo>
                    <a:pt x="214693" y="0"/>
                  </a:lnTo>
                  <a:lnTo>
                    <a:pt x="124104" y="0"/>
                  </a:lnTo>
                  <a:lnTo>
                    <a:pt x="121005" y="3073"/>
                  </a:lnTo>
                  <a:lnTo>
                    <a:pt x="121005" y="10693"/>
                  </a:lnTo>
                  <a:lnTo>
                    <a:pt x="124104" y="13766"/>
                  </a:lnTo>
                  <a:lnTo>
                    <a:pt x="214693" y="13766"/>
                  </a:lnTo>
                  <a:lnTo>
                    <a:pt x="217754" y="10693"/>
                  </a:lnTo>
                  <a:lnTo>
                    <a:pt x="217754" y="3073"/>
                  </a:lnTo>
                  <a:close/>
                </a:path>
                <a:path w="302895" h="583564">
                  <a:moveTo>
                    <a:pt x="302399" y="563676"/>
                  </a:moveTo>
                  <a:lnTo>
                    <a:pt x="296748" y="558050"/>
                  </a:lnTo>
                  <a:lnTo>
                    <a:pt x="5626" y="558050"/>
                  </a:lnTo>
                  <a:lnTo>
                    <a:pt x="0" y="563676"/>
                  </a:lnTo>
                  <a:lnTo>
                    <a:pt x="0" y="577583"/>
                  </a:lnTo>
                  <a:lnTo>
                    <a:pt x="5626" y="583234"/>
                  </a:lnTo>
                  <a:lnTo>
                    <a:pt x="296748" y="583234"/>
                  </a:lnTo>
                  <a:lnTo>
                    <a:pt x="302399" y="577583"/>
                  </a:lnTo>
                  <a:lnTo>
                    <a:pt x="302399" y="563676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3019209" y="5325808"/>
              <a:ext cx="405130" cy="631190"/>
            </a:xfrm>
            <a:custGeom>
              <a:avLst/>
              <a:gdLst/>
              <a:ahLst/>
              <a:cxnLst/>
              <a:rect l="l" t="t" r="r" b="b"/>
              <a:pathLst>
                <a:path w="405129" h="631189">
                  <a:moveTo>
                    <a:pt x="230962" y="207733"/>
                  </a:moveTo>
                  <a:lnTo>
                    <a:pt x="228358" y="204889"/>
                  </a:lnTo>
                  <a:lnTo>
                    <a:pt x="129832" y="204889"/>
                  </a:lnTo>
                  <a:lnTo>
                    <a:pt x="127203" y="207733"/>
                  </a:lnTo>
                  <a:lnTo>
                    <a:pt x="127203" y="214757"/>
                  </a:lnTo>
                  <a:lnTo>
                    <a:pt x="129832" y="217589"/>
                  </a:lnTo>
                  <a:lnTo>
                    <a:pt x="228358" y="217589"/>
                  </a:lnTo>
                  <a:lnTo>
                    <a:pt x="230962" y="214757"/>
                  </a:lnTo>
                  <a:lnTo>
                    <a:pt x="230962" y="207733"/>
                  </a:lnTo>
                  <a:close/>
                </a:path>
                <a:path w="405129" h="631189">
                  <a:moveTo>
                    <a:pt x="242468" y="27025"/>
                  </a:moveTo>
                  <a:lnTo>
                    <a:pt x="240144" y="24168"/>
                  </a:lnTo>
                  <a:lnTo>
                    <a:pt x="162001" y="24168"/>
                  </a:lnTo>
                  <a:lnTo>
                    <a:pt x="159702" y="27025"/>
                  </a:lnTo>
                  <a:lnTo>
                    <a:pt x="159702" y="34023"/>
                  </a:lnTo>
                  <a:lnTo>
                    <a:pt x="162001" y="36868"/>
                  </a:lnTo>
                  <a:lnTo>
                    <a:pt x="240144" y="36868"/>
                  </a:lnTo>
                  <a:lnTo>
                    <a:pt x="242468" y="34023"/>
                  </a:lnTo>
                  <a:lnTo>
                    <a:pt x="242468" y="27025"/>
                  </a:lnTo>
                  <a:close/>
                </a:path>
                <a:path w="405129" h="631189">
                  <a:moveTo>
                    <a:pt x="275767" y="615683"/>
                  </a:moveTo>
                  <a:lnTo>
                    <a:pt x="271424" y="611327"/>
                  </a:lnTo>
                  <a:lnTo>
                    <a:pt x="4343" y="611327"/>
                  </a:lnTo>
                  <a:lnTo>
                    <a:pt x="0" y="615683"/>
                  </a:lnTo>
                  <a:lnTo>
                    <a:pt x="0" y="626389"/>
                  </a:lnTo>
                  <a:lnTo>
                    <a:pt x="4343" y="630732"/>
                  </a:lnTo>
                  <a:lnTo>
                    <a:pt x="271424" y="630732"/>
                  </a:lnTo>
                  <a:lnTo>
                    <a:pt x="275767" y="626389"/>
                  </a:lnTo>
                  <a:lnTo>
                    <a:pt x="275767" y="615683"/>
                  </a:lnTo>
                  <a:close/>
                </a:path>
                <a:path w="405129" h="631189">
                  <a:moveTo>
                    <a:pt x="282702" y="2857"/>
                  </a:moveTo>
                  <a:lnTo>
                    <a:pt x="280225" y="0"/>
                  </a:lnTo>
                  <a:lnTo>
                    <a:pt x="191147" y="0"/>
                  </a:lnTo>
                  <a:lnTo>
                    <a:pt x="188683" y="2857"/>
                  </a:lnTo>
                  <a:lnTo>
                    <a:pt x="188683" y="9855"/>
                  </a:lnTo>
                  <a:lnTo>
                    <a:pt x="191147" y="12700"/>
                  </a:lnTo>
                  <a:lnTo>
                    <a:pt x="280225" y="12700"/>
                  </a:lnTo>
                  <a:lnTo>
                    <a:pt x="282702" y="9855"/>
                  </a:lnTo>
                  <a:lnTo>
                    <a:pt x="282702" y="2857"/>
                  </a:lnTo>
                  <a:close/>
                </a:path>
                <a:path w="405129" h="631189">
                  <a:moveTo>
                    <a:pt x="313067" y="86372"/>
                  </a:moveTo>
                  <a:lnTo>
                    <a:pt x="310603" y="83540"/>
                  </a:lnTo>
                  <a:lnTo>
                    <a:pt x="221513" y="83540"/>
                  </a:lnTo>
                  <a:lnTo>
                    <a:pt x="219036" y="86372"/>
                  </a:lnTo>
                  <a:lnTo>
                    <a:pt x="219036" y="93408"/>
                  </a:lnTo>
                  <a:lnTo>
                    <a:pt x="221513" y="96240"/>
                  </a:lnTo>
                  <a:lnTo>
                    <a:pt x="310603" y="96240"/>
                  </a:lnTo>
                  <a:lnTo>
                    <a:pt x="313067" y="93408"/>
                  </a:lnTo>
                  <a:lnTo>
                    <a:pt x="313067" y="86372"/>
                  </a:lnTo>
                  <a:close/>
                </a:path>
                <a:path w="405129" h="631189">
                  <a:moveTo>
                    <a:pt x="363816" y="294741"/>
                  </a:moveTo>
                  <a:lnTo>
                    <a:pt x="360375" y="291287"/>
                  </a:lnTo>
                  <a:lnTo>
                    <a:pt x="189941" y="291287"/>
                  </a:lnTo>
                  <a:lnTo>
                    <a:pt x="186486" y="294741"/>
                  </a:lnTo>
                  <a:lnTo>
                    <a:pt x="186486" y="303263"/>
                  </a:lnTo>
                  <a:lnTo>
                    <a:pt x="189941" y="306717"/>
                  </a:lnTo>
                  <a:lnTo>
                    <a:pt x="360375" y="306717"/>
                  </a:lnTo>
                  <a:lnTo>
                    <a:pt x="363816" y="303263"/>
                  </a:lnTo>
                  <a:lnTo>
                    <a:pt x="363816" y="294741"/>
                  </a:lnTo>
                  <a:close/>
                </a:path>
                <a:path w="405129" h="631189">
                  <a:moveTo>
                    <a:pt x="404837" y="566585"/>
                  </a:moveTo>
                  <a:lnTo>
                    <a:pt x="400672" y="562432"/>
                  </a:lnTo>
                  <a:lnTo>
                    <a:pt x="155765" y="562432"/>
                  </a:lnTo>
                  <a:lnTo>
                    <a:pt x="151587" y="566585"/>
                  </a:lnTo>
                  <a:lnTo>
                    <a:pt x="151587" y="576834"/>
                  </a:lnTo>
                  <a:lnTo>
                    <a:pt x="155765" y="580999"/>
                  </a:lnTo>
                  <a:lnTo>
                    <a:pt x="400672" y="580999"/>
                  </a:lnTo>
                  <a:lnTo>
                    <a:pt x="404837" y="576834"/>
                  </a:lnTo>
                  <a:lnTo>
                    <a:pt x="404837" y="566585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0" name="object 750"/>
          <p:cNvGrpSpPr/>
          <p:nvPr/>
        </p:nvGrpSpPr>
        <p:grpSpPr>
          <a:xfrm>
            <a:off x="2093838" y="4833049"/>
            <a:ext cx="733425" cy="1339850"/>
            <a:chOff x="2093838" y="4833049"/>
            <a:chExt cx="733425" cy="1339850"/>
          </a:xfrm>
        </p:grpSpPr>
        <p:sp>
          <p:nvSpPr>
            <p:cNvPr id="751" name="object 751"/>
            <p:cNvSpPr/>
            <p:nvPr/>
          </p:nvSpPr>
          <p:spPr>
            <a:xfrm>
              <a:off x="2377427" y="5334672"/>
              <a:ext cx="166370" cy="838200"/>
            </a:xfrm>
            <a:custGeom>
              <a:avLst/>
              <a:gdLst/>
              <a:ahLst/>
              <a:cxnLst/>
              <a:rect l="l" t="t" r="r" b="b"/>
              <a:pathLst>
                <a:path w="166369" h="838200">
                  <a:moveTo>
                    <a:pt x="145440" y="796619"/>
                  </a:moveTo>
                  <a:lnTo>
                    <a:pt x="20788" y="796619"/>
                  </a:lnTo>
                  <a:lnTo>
                    <a:pt x="12687" y="798257"/>
                  </a:lnTo>
                  <a:lnTo>
                    <a:pt x="6083" y="802702"/>
                  </a:lnTo>
                  <a:lnTo>
                    <a:pt x="1624" y="809306"/>
                  </a:lnTo>
                  <a:lnTo>
                    <a:pt x="0" y="817397"/>
                  </a:lnTo>
                  <a:lnTo>
                    <a:pt x="1624" y="825487"/>
                  </a:lnTo>
                  <a:lnTo>
                    <a:pt x="6083" y="832077"/>
                  </a:lnTo>
                  <a:lnTo>
                    <a:pt x="12687" y="836536"/>
                  </a:lnTo>
                  <a:lnTo>
                    <a:pt x="20788" y="838161"/>
                  </a:lnTo>
                  <a:lnTo>
                    <a:pt x="145440" y="838161"/>
                  </a:lnTo>
                  <a:lnTo>
                    <a:pt x="153530" y="836536"/>
                  </a:lnTo>
                  <a:lnTo>
                    <a:pt x="160134" y="832077"/>
                  </a:lnTo>
                  <a:lnTo>
                    <a:pt x="164579" y="825487"/>
                  </a:lnTo>
                  <a:lnTo>
                    <a:pt x="166217" y="817397"/>
                  </a:lnTo>
                  <a:lnTo>
                    <a:pt x="164579" y="809306"/>
                  </a:lnTo>
                  <a:lnTo>
                    <a:pt x="160134" y="802702"/>
                  </a:lnTo>
                  <a:lnTo>
                    <a:pt x="153530" y="798257"/>
                  </a:lnTo>
                  <a:lnTo>
                    <a:pt x="145440" y="796619"/>
                  </a:lnTo>
                  <a:close/>
                </a:path>
                <a:path w="166369" h="838200">
                  <a:moveTo>
                    <a:pt x="83096" y="0"/>
                  </a:moveTo>
                  <a:lnTo>
                    <a:pt x="75017" y="1637"/>
                  </a:lnTo>
                  <a:lnTo>
                    <a:pt x="68413" y="6082"/>
                  </a:lnTo>
                  <a:lnTo>
                    <a:pt x="63968" y="12686"/>
                  </a:lnTo>
                  <a:lnTo>
                    <a:pt x="62331" y="20763"/>
                  </a:lnTo>
                  <a:lnTo>
                    <a:pt x="62331" y="796619"/>
                  </a:lnTo>
                  <a:lnTo>
                    <a:pt x="103885" y="796619"/>
                  </a:lnTo>
                  <a:lnTo>
                    <a:pt x="103885" y="20763"/>
                  </a:lnTo>
                  <a:lnTo>
                    <a:pt x="102260" y="12686"/>
                  </a:lnTo>
                  <a:lnTo>
                    <a:pt x="97802" y="6082"/>
                  </a:lnTo>
                  <a:lnTo>
                    <a:pt x="91185" y="1637"/>
                  </a:lnTo>
                  <a:lnTo>
                    <a:pt x="83096" y="0"/>
                  </a:lnTo>
                  <a:close/>
                </a:path>
              </a:pathLst>
            </a:custGeom>
            <a:solidFill>
              <a:srgbClr val="5C4A3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2" name="object 75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335115" y="5419089"/>
              <a:ext cx="253590" cy="398196"/>
            </a:xfrm>
            <a:prstGeom prst="rect">
              <a:avLst/>
            </a:prstGeom>
          </p:spPr>
        </p:pic>
        <p:sp>
          <p:nvSpPr>
            <p:cNvPr id="753" name="object 753"/>
            <p:cNvSpPr/>
            <p:nvPr/>
          </p:nvSpPr>
          <p:spPr>
            <a:xfrm>
              <a:off x="2460536" y="4833049"/>
              <a:ext cx="367030" cy="1170305"/>
            </a:xfrm>
            <a:custGeom>
              <a:avLst/>
              <a:gdLst/>
              <a:ahLst/>
              <a:cxnLst/>
              <a:rect l="l" t="t" r="r" b="b"/>
              <a:pathLst>
                <a:path w="367030" h="1170304">
                  <a:moveTo>
                    <a:pt x="5880" y="0"/>
                  </a:moveTo>
                  <a:lnTo>
                    <a:pt x="2527" y="0"/>
                  </a:lnTo>
                  <a:lnTo>
                    <a:pt x="5053" y="3555"/>
                  </a:lnTo>
                  <a:lnTo>
                    <a:pt x="76530" y="355980"/>
                  </a:lnTo>
                  <a:lnTo>
                    <a:pt x="60261" y="388288"/>
                  </a:lnTo>
                  <a:lnTo>
                    <a:pt x="59550" y="388403"/>
                  </a:lnTo>
                  <a:lnTo>
                    <a:pt x="53721" y="388530"/>
                  </a:lnTo>
                  <a:lnTo>
                    <a:pt x="52411" y="394994"/>
                  </a:lnTo>
                  <a:lnTo>
                    <a:pt x="109955" y="678725"/>
                  </a:lnTo>
                  <a:lnTo>
                    <a:pt x="109118" y="689755"/>
                  </a:lnTo>
                  <a:lnTo>
                    <a:pt x="104021" y="700134"/>
                  </a:lnTo>
                  <a:lnTo>
                    <a:pt x="97301" y="707861"/>
                  </a:lnTo>
                  <a:lnTo>
                    <a:pt x="91592" y="710933"/>
                  </a:lnTo>
                  <a:lnTo>
                    <a:pt x="82029" y="711123"/>
                  </a:lnTo>
                  <a:lnTo>
                    <a:pt x="81456" y="711377"/>
                  </a:lnTo>
                  <a:lnTo>
                    <a:pt x="72566" y="711554"/>
                  </a:lnTo>
                  <a:lnTo>
                    <a:pt x="71247" y="718210"/>
                  </a:lnTo>
                  <a:lnTo>
                    <a:pt x="156108" y="1136688"/>
                  </a:lnTo>
                  <a:lnTo>
                    <a:pt x="155087" y="1147737"/>
                  </a:lnTo>
                  <a:lnTo>
                    <a:pt x="149574" y="1158130"/>
                  </a:lnTo>
                  <a:lnTo>
                    <a:pt x="142430" y="1165854"/>
                  </a:lnTo>
                  <a:lnTo>
                    <a:pt x="136525" y="1168895"/>
                  </a:lnTo>
                  <a:lnTo>
                    <a:pt x="0" y="1170076"/>
                  </a:lnTo>
                  <a:lnTo>
                    <a:pt x="349223" y="1168895"/>
                  </a:lnTo>
                  <a:lnTo>
                    <a:pt x="358211" y="1165854"/>
                  </a:lnTo>
                  <a:lnTo>
                    <a:pt x="364351" y="1158130"/>
                  </a:lnTo>
                  <a:lnTo>
                    <a:pt x="366702" y="1147737"/>
                  </a:lnTo>
                  <a:lnTo>
                    <a:pt x="364323" y="1136688"/>
                  </a:lnTo>
                  <a:lnTo>
                    <a:pt x="166268" y="718210"/>
                  </a:lnTo>
                  <a:lnTo>
                    <a:pt x="169354" y="711554"/>
                  </a:lnTo>
                  <a:lnTo>
                    <a:pt x="241579" y="710933"/>
                  </a:lnTo>
                  <a:lnTo>
                    <a:pt x="250549" y="707861"/>
                  </a:lnTo>
                  <a:lnTo>
                    <a:pt x="256668" y="700134"/>
                  </a:lnTo>
                  <a:lnTo>
                    <a:pt x="258997" y="689755"/>
                  </a:lnTo>
                  <a:lnTo>
                    <a:pt x="256603" y="678725"/>
                  </a:lnTo>
                  <a:lnTo>
                    <a:pt x="122326" y="394994"/>
                  </a:lnTo>
                  <a:lnTo>
                    <a:pt x="125349" y="388530"/>
                  </a:lnTo>
                  <a:lnTo>
                    <a:pt x="163563" y="388199"/>
                  </a:lnTo>
                  <a:lnTo>
                    <a:pt x="172521" y="385113"/>
                  </a:lnTo>
                  <a:lnTo>
                    <a:pt x="178635" y="377381"/>
                  </a:lnTo>
                  <a:lnTo>
                    <a:pt x="180967" y="367003"/>
                  </a:lnTo>
                  <a:lnTo>
                    <a:pt x="178573" y="355980"/>
                  </a:lnTo>
                  <a:lnTo>
                    <a:pt x="11784" y="3555"/>
                  </a:lnTo>
                  <a:lnTo>
                    <a:pt x="5880" y="0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2093838" y="4833049"/>
              <a:ext cx="367030" cy="1170305"/>
            </a:xfrm>
            <a:custGeom>
              <a:avLst/>
              <a:gdLst/>
              <a:ahLst/>
              <a:cxnLst/>
              <a:rect l="l" t="t" r="r" b="b"/>
              <a:pathLst>
                <a:path w="367030" h="1170304">
                  <a:moveTo>
                    <a:pt x="364190" y="0"/>
                  </a:moveTo>
                  <a:lnTo>
                    <a:pt x="360812" y="0"/>
                  </a:lnTo>
                  <a:lnTo>
                    <a:pt x="354919" y="3555"/>
                  </a:lnTo>
                  <a:lnTo>
                    <a:pt x="188117" y="355980"/>
                  </a:lnTo>
                  <a:lnTo>
                    <a:pt x="185736" y="367003"/>
                  </a:lnTo>
                  <a:lnTo>
                    <a:pt x="188066" y="377381"/>
                  </a:lnTo>
                  <a:lnTo>
                    <a:pt x="194179" y="385113"/>
                  </a:lnTo>
                  <a:lnTo>
                    <a:pt x="203141" y="388199"/>
                  </a:lnTo>
                  <a:lnTo>
                    <a:pt x="241368" y="388530"/>
                  </a:lnTo>
                  <a:lnTo>
                    <a:pt x="244378" y="394994"/>
                  </a:lnTo>
                  <a:lnTo>
                    <a:pt x="110088" y="678725"/>
                  </a:lnTo>
                  <a:lnTo>
                    <a:pt x="107707" y="689755"/>
                  </a:lnTo>
                  <a:lnTo>
                    <a:pt x="110037" y="700134"/>
                  </a:lnTo>
                  <a:lnTo>
                    <a:pt x="116150" y="707861"/>
                  </a:lnTo>
                  <a:lnTo>
                    <a:pt x="125112" y="710933"/>
                  </a:lnTo>
                  <a:lnTo>
                    <a:pt x="197350" y="711554"/>
                  </a:lnTo>
                  <a:lnTo>
                    <a:pt x="200449" y="718210"/>
                  </a:lnTo>
                  <a:lnTo>
                    <a:pt x="2392" y="1136688"/>
                  </a:lnTo>
                  <a:lnTo>
                    <a:pt x="0" y="1147737"/>
                  </a:lnTo>
                  <a:lnTo>
                    <a:pt x="2345" y="1158130"/>
                  </a:lnTo>
                  <a:lnTo>
                    <a:pt x="8491" y="1165854"/>
                  </a:lnTo>
                  <a:lnTo>
                    <a:pt x="17492" y="1168895"/>
                  </a:lnTo>
                  <a:lnTo>
                    <a:pt x="366692" y="1170076"/>
                  </a:lnTo>
                  <a:lnTo>
                    <a:pt x="230179" y="1168895"/>
                  </a:lnTo>
                  <a:lnTo>
                    <a:pt x="224280" y="1165854"/>
                  </a:lnTo>
                  <a:lnTo>
                    <a:pt x="217138" y="1158130"/>
                  </a:lnTo>
                  <a:lnTo>
                    <a:pt x="211618" y="1147737"/>
                  </a:lnTo>
                  <a:lnTo>
                    <a:pt x="210583" y="1136688"/>
                  </a:lnTo>
                  <a:lnTo>
                    <a:pt x="295457" y="718210"/>
                  </a:lnTo>
                  <a:lnTo>
                    <a:pt x="294124" y="711554"/>
                  </a:lnTo>
                  <a:lnTo>
                    <a:pt x="285247" y="711377"/>
                  </a:lnTo>
                  <a:lnTo>
                    <a:pt x="284675" y="711123"/>
                  </a:lnTo>
                  <a:lnTo>
                    <a:pt x="275112" y="710933"/>
                  </a:lnTo>
                  <a:lnTo>
                    <a:pt x="269407" y="707861"/>
                  </a:lnTo>
                  <a:lnTo>
                    <a:pt x="262681" y="700134"/>
                  </a:lnTo>
                  <a:lnTo>
                    <a:pt x="257576" y="689755"/>
                  </a:lnTo>
                  <a:lnTo>
                    <a:pt x="256735" y="678725"/>
                  </a:lnTo>
                  <a:lnTo>
                    <a:pt x="314279" y="394994"/>
                  </a:lnTo>
                  <a:lnTo>
                    <a:pt x="312996" y="388530"/>
                  </a:lnTo>
                  <a:lnTo>
                    <a:pt x="307141" y="388403"/>
                  </a:lnTo>
                  <a:lnTo>
                    <a:pt x="306430" y="388288"/>
                  </a:lnTo>
                  <a:lnTo>
                    <a:pt x="301388" y="388199"/>
                  </a:lnTo>
                  <a:lnTo>
                    <a:pt x="296804" y="385113"/>
                  </a:lnTo>
                  <a:lnTo>
                    <a:pt x="292545" y="377381"/>
                  </a:lnTo>
                  <a:lnTo>
                    <a:pt x="289906" y="367003"/>
                  </a:lnTo>
                  <a:lnTo>
                    <a:pt x="290187" y="355980"/>
                  </a:lnTo>
                  <a:lnTo>
                    <a:pt x="361662" y="3555"/>
                  </a:lnTo>
                  <a:lnTo>
                    <a:pt x="364190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2304417" y="4833049"/>
              <a:ext cx="312420" cy="1170305"/>
            </a:xfrm>
            <a:custGeom>
              <a:avLst/>
              <a:gdLst/>
              <a:ahLst/>
              <a:cxnLst/>
              <a:rect l="l" t="t" r="r" b="b"/>
              <a:pathLst>
                <a:path w="312419" h="1170304">
                  <a:moveTo>
                    <a:pt x="158649" y="0"/>
                  </a:moveTo>
                  <a:lnTo>
                    <a:pt x="153606" y="0"/>
                  </a:lnTo>
                  <a:lnTo>
                    <a:pt x="151080" y="3555"/>
                  </a:lnTo>
                  <a:lnTo>
                    <a:pt x="79603" y="355980"/>
                  </a:lnTo>
                  <a:lnTo>
                    <a:pt x="79329" y="367003"/>
                  </a:lnTo>
                  <a:lnTo>
                    <a:pt x="81968" y="377381"/>
                  </a:lnTo>
                  <a:lnTo>
                    <a:pt x="86227" y="385113"/>
                  </a:lnTo>
                  <a:lnTo>
                    <a:pt x="90817" y="388199"/>
                  </a:lnTo>
                  <a:lnTo>
                    <a:pt x="102412" y="388530"/>
                  </a:lnTo>
                  <a:lnTo>
                    <a:pt x="103709" y="394994"/>
                  </a:lnTo>
                  <a:lnTo>
                    <a:pt x="46151" y="678725"/>
                  </a:lnTo>
                  <a:lnTo>
                    <a:pt x="46998" y="689755"/>
                  </a:lnTo>
                  <a:lnTo>
                    <a:pt x="52104" y="700134"/>
                  </a:lnTo>
                  <a:lnTo>
                    <a:pt x="58830" y="707861"/>
                  </a:lnTo>
                  <a:lnTo>
                    <a:pt x="64541" y="710933"/>
                  </a:lnTo>
                  <a:lnTo>
                    <a:pt x="74091" y="711123"/>
                  </a:lnTo>
                  <a:lnTo>
                    <a:pt x="74663" y="711377"/>
                  </a:lnTo>
                  <a:lnTo>
                    <a:pt x="83553" y="711554"/>
                  </a:lnTo>
                  <a:lnTo>
                    <a:pt x="84886" y="718210"/>
                  </a:lnTo>
                  <a:lnTo>
                    <a:pt x="0" y="1136688"/>
                  </a:lnTo>
                  <a:lnTo>
                    <a:pt x="1035" y="1147737"/>
                  </a:lnTo>
                  <a:lnTo>
                    <a:pt x="6554" y="1158130"/>
                  </a:lnTo>
                  <a:lnTo>
                    <a:pt x="13696" y="1165854"/>
                  </a:lnTo>
                  <a:lnTo>
                    <a:pt x="19596" y="1168895"/>
                  </a:lnTo>
                  <a:lnTo>
                    <a:pt x="156122" y="1170076"/>
                  </a:lnTo>
                  <a:lnTo>
                    <a:pt x="292634" y="1168895"/>
                  </a:lnTo>
                  <a:lnTo>
                    <a:pt x="298543" y="1165854"/>
                  </a:lnTo>
                  <a:lnTo>
                    <a:pt x="305690" y="1158130"/>
                  </a:lnTo>
                  <a:lnTo>
                    <a:pt x="311208" y="1147737"/>
                  </a:lnTo>
                  <a:lnTo>
                    <a:pt x="312230" y="1136688"/>
                  </a:lnTo>
                  <a:lnTo>
                    <a:pt x="227369" y="718210"/>
                  </a:lnTo>
                  <a:lnTo>
                    <a:pt x="228688" y="711554"/>
                  </a:lnTo>
                  <a:lnTo>
                    <a:pt x="237567" y="711377"/>
                  </a:lnTo>
                  <a:lnTo>
                    <a:pt x="238151" y="711123"/>
                  </a:lnTo>
                  <a:lnTo>
                    <a:pt x="247714" y="710933"/>
                  </a:lnTo>
                  <a:lnTo>
                    <a:pt x="253420" y="707861"/>
                  </a:lnTo>
                  <a:lnTo>
                    <a:pt x="260139" y="700134"/>
                  </a:lnTo>
                  <a:lnTo>
                    <a:pt x="265236" y="689755"/>
                  </a:lnTo>
                  <a:lnTo>
                    <a:pt x="266078" y="678725"/>
                  </a:lnTo>
                  <a:lnTo>
                    <a:pt x="208535" y="394994"/>
                  </a:lnTo>
                  <a:lnTo>
                    <a:pt x="209830" y="388530"/>
                  </a:lnTo>
                  <a:lnTo>
                    <a:pt x="221438" y="388199"/>
                  </a:lnTo>
                  <a:lnTo>
                    <a:pt x="226021" y="385113"/>
                  </a:lnTo>
                  <a:lnTo>
                    <a:pt x="230282" y="377381"/>
                  </a:lnTo>
                  <a:lnTo>
                    <a:pt x="232919" y="367003"/>
                  </a:lnTo>
                  <a:lnTo>
                    <a:pt x="232639" y="355980"/>
                  </a:lnTo>
                  <a:lnTo>
                    <a:pt x="161175" y="3555"/>
                  </a:lnTo>
                  <a:lnTo>
                    <a:pt x="158649" y="0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2304318" y="5532643"/>
              <a:ext cx="189230" cy="22860"/>
            </a:xfrm>
            <a:custGeom>
              <a:avLst/>
              <a:gdLst/>
              <a:ahLst/>
              <a:cxnLst/>
              <a:rect l="l" t="t" r="r" b="b"/>
              <a:pathLst>
                <a:path w="189230" h="22860">
                  <a:moveTo>
                    <a:pt x="183718" y="0"/>
                  </a:moveTo>
                  <a:lnTo>
                    <a:pt x="5067" y="0"/>
                  </a:lnTo>
                  <a:lnTo>
                    <a:pt x="0" y="5080"/>
                  </a:lnTo>
                  <a:lnTo>
                    <a:pt x="0" y="17614"/>
                  </a:lnTo>
                  <a:lnTo>
                    <a:pt x="5067" y="22694"/>
                  </a:lnTo>
                  <a:lnTo>
                    <a:pt x="183718" y="22694"/>
                  </a:lnTo>
                  <a:lnTo>
                    <a:pt x="188785" y="17614"/>
                  </a:lnTo>
                  <a:lnTo>
                    <a:pt x="188785" y="5080"/>
                  </a:lnTo>
                  <a:lnTo>
                    <a:pt x="183718" y="0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2400566" y="5264721"/>
              <a:ext cx="356870" cy="673100"/>
            </a:xfrm>
            <a:custGeom>
              <a:avLst/>
              <a:gdLst/>
              <a:ahLst/>
              <a:cxnLst/>
              <a:rect l="l" t="t" r="r" b="b"/>
              <a:pathLst>
                <a:path w="356869" h="673100">
                  <a:moveTo>
                    <a:pt x="197561" y="3340"/>
                  </a:moveTo>
                  <a:lnTo>
                    <a:pt x="194208" y="0"/>
                  </a:lnTo>
                  <a:lnTo>
                    <a:pt x="19824" y="0"/>
                  </a:lnTo>
                  <a:lnTo>
                    <a:pt x="16459" y="3340"/>
                  </a:lnTo>
                  <a:lnTo>
                    <a:pt x="16459" y="11620"/>
                  </a:lnTo>
                  <a:lnTo>
                    <a:pt x="19824" y="14960"/>
                  </a:lnTo>
                  <a:lnTo>
                    <a:pt x="194208" y="14960"/>
                  </a:lnTo>
                  <a:lnTo>
                    <a:pt x="197561" y="11620"/>
                  </a:lnTo>
                  <a:lnTo>
                    <a:pt x="197561" y="3340"/>
                  </a:lnTo>
                  <a:close/>
                </a:path>
                <a:path w="356869" h="673100">
                  <a:moveTo>
                    <a:pt x="201295" y="325501"/>
                  </a:moveTo>
                  <a:lnTo>
                    <a:pt x="196278" y="320484"/>
                  </a:lnTo>
                  <a:lnTo>
                    <a:pt x="17754" y="320484"/>
                  </a:lnTo>
                  <a:lnTo>
                    <a:pt x="12725" y="325501"/>
                  </a:lnTo>
                  <a:lnTo>
                    <a:pt x="12725" y="337883"/>
                  </a:lnTo>
                  <a:lnTo>
                    <a:pt x="17754" y="342912"/>
                  </a:lnTo>
                  <a:lnTo>
                    <a:pt x="196278" y="342912"/>
                  </a:lnTo>
                  <a:lnTo>
                    <a:pt x="201295" y="337883"/>
                  </a:lnTo>
                  <a:lnTo>
                    <a:pt x="201295" y="325501"/>
                  </a:lnTo>
                  <a:close/>
                </a:path>
                <a:path w="356869" h="673100">
                  <a:moveTo>
                    <a:pt x="356311" y="655548"/>
                  </a:moveTo>
                  <a:lnTo>
                    <a:pt x="351282" y="650506"/>
                  </a:lnTo>
                  <a:lnTo>
                    <a:pt x="5029" y="650506"/>
                  </a:lnTo>
                  <a:lnTo>
                    <a:pt x="0" y="655548"/>
                  </a:lnTo>
                  <a:lnTo>
                    <a:pt x="0" y="667956"/>
                  </a:lnTo>
                  <a:lnTo>
                    <a:pt x="5029" y="672998"/>
                  </a:lnTo>
                  <a:lnTo>
                    <a:pt x="351282" y="672998"/>
                  </a:lnTo>
                  <a:lnTo>
                    <a:pt x="356311" y="667956"/>
                  </a:lnTo>
                  <a:lnTo>
                    <a:pt x="356311" y="655548"/>
                  </a:lnTo>
                  <a:close/>
                </a:path>
              </a:pathLst>
            </a:custGeom>
            <a:solidFill>
              <a:srgbClr val="7397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2174557" y="5211267"/>
              <a:ext cx="410209" cy="790575"/>
            </a:xfrm>
            <a:custGeom>
              <a:avLst/>
              <a:gdLst/>
              <a:ahLst/>
              <a:cxnLst/>
              <a:rect l="l" t="t" r="r" b="b"/>
              <a:pathLst>
                <a:path w="410210" h="790575">
                  <a:moveTo>
                    <a:pt x="295059" y="4178"/>
                  </a:moveTo>
                  <a:lnTo>
                    <a:pt x="290880" y="0"/>
                  </a:lnTo>
                  <a:lnTo>
                    <a:pt x="168135" y="0"/>
                  </a:lnTo>
                  <a:lnTo>
                    <a:pt x="163969" y="4178"/>
                  </a:lnTo>
                  <a:lnTo>
                    <a:pt x="163969" y="14490"/>
                  </a:lnTo>
                  <a:lnTo>
                    <a:pt x="168135" y="18669"/>
                  </a:lnTo>
                  <a:lnTo>
                    <a:pt x="290880" y="18669"/>
                  </a:lnTo>
                  <a:lnTo>
                    <a:pt x="295059" y="14490"/>
                  </a:lnTo>
                  <a:lnTo>
                    <a:pt x="295059" y="4178"/>
                  </a:lnTo>
                  <a:close/>
                </a:path>
                <a:path w="410210" h="790575">
                  <a:moveTo>
                    <a:pt x="409689" y="763701"/>
                  </a:moveTo>
                  <a:lnTo>
                    <a:pt x="402056" y="756069"/>
                  </a:lnTo>
                  <a:lnTo>
                    <a:pt x="7620" y="756069"/>
                  </a:lnTo>
                  <a:lnTo>
                    <a:pt x="0" y="763701"/>
                  </a:lnTo>
                  <a:lnTo>
                    <a:pt x="0" y="782548"/>
                  </a:lnTo>
                  <a:lnTo>
                    <a:pt x="7620" y="790181"/>
                  </a:lnTo>
                  <a:lnTo>
                    <a:pt x="402056" y="790181"/>
                  </a:lnTo>
                  <a:lnTo>
                    <a:pt x="409689" y="782548"/>
                  </a:lnTo>
                  <a:lnTo>
                    <a:pt x="409689" y="763701"/>
                  </a:lnTo>
                  <a:close/>
                </a:path>
              </a:pathLst>
            </a:custGeom>
            <a:solidFill>
              <a:srgbClr val="436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2161413" y="5033734"/>
              <a:ext cx="548640" cy="853440"/>
            </a:xfrm>
            <a:custGeom>
              <a:avLst/>
              <a:gdLst/>
              <a:ahLst/>
              <a:cxnLst/>
              <a:rect l="l" t="t" r="r" b="b"/>
              <a:pathLst>
                <a:path w="548639" h="853439">
                  <a:moveTo>
                    <a:pt x="312940" y="280733"/>
                  </a:moveTo>
                  <a:lnTo>
                    <a:pt x="309410" y="277202"/>
                  </a:lnTo>
                  <a:lnTo>
                    <a:pt x="175920" y="277202"/>
                  </a:lnTo>
                  <a:lnTo>
                    <a:pt x="172389" y="280733"/>
                  </a:lnTo>
                  <a:lnTo>
                    <a:pt x="172389" y="289433"/>
                  </a:lnTo>
                  <a:lnTo>
                    <a:pt x="175920" y="292963"/>
                  </a:lnTo>
                  <a:lnTo>
                    <a:pt x="309410" y="292963"/>
                  </a:lnTo>
                  <a:lnTo>
                    <a:pt x="312940" y="289433"/>
                  </a:lnTo>
                  <a:lnTo>
                    <a:pt x="312940" y="280733"/>
                  </a:lnTo>
                  <a:close/>
                </a:path>
                <a:path w="548639" h="853439">
                  <a:moveTo>
                    <a:pt x="328510" y="36347"/>
                  </a:moveTo>
                  <a:lnTo>
                    <a:pt x="325386" y="33223"/>
                  </a:lnTo>
                  <a:lnTo>
                    <a:pt x="219506" y="33223"/>
                  </a:lnTo>
                  <a:lnTo>
                    <a:pt x="216382" y="36347"/>
                  </a:lnTo>
                  <a:lnTo>
                    <a:pt x="216382" y="44069"/>
                  </a:lnTo>
                  <a:lnTo>
                    <a:pt x="219506" y="47193"/>
                  </a:lnTo>
                  <a:lnTo>
                    <a:pt x="325386" y="47193"/>
                  </a:lnTo>
                  <a:lnTo>
                    <a:pt x="328510" y="44069"/>
                  </a:lnTo>
                  <a:lnTo>
                    <a:pt x="328510" y="36347"/>
                  </a:lnTo>
                  <a:close/>
                </a:path>
                <a:path w="548639" h="853439">
                  <a:moveTo>
                    <a:pt x="373634" y="833018"/>
                  </a:moveTo>
                  <a:lnTo>
                    <a:pt x="367753" y="827138"/>
                  </a:lnTo>
                  <a:lnTo>
                    <a:pt x="5892" y="827138"/>
                  </a:lnTo>
                  <a:lnTo>
                    <a:pt x="0" y="833018"/>
                  </a:lnTo>
                  <a:lnTo>
                    <a:pt x="0" y="847534"/>
                  </a:lnTo>
                  <a:lnTo>
                    <a:pt x="5892" y="853427"/>
                  </a:lnTo>
                  <a:lnTo>
                    <a:pt x="367753" y="853427"/>
                  </a:lnTo>
                  <a:lnTo>
                    <a:pt x="373634" y="847534"/>
                  </a:lnTo>
                  <a:lnTo>
                    <a:pt x="373634" y="833018"/>
                  </a:lnTo>
                  <a:close/>
                </a:path>
                <a:path w="548639" h="853439">
                  <a:moveTo>
                    <a:pt x="383032" y="3340"/>
                  </a:moveTo>
                  <a:lnTo>
                    <a:pt x="379679" y="0"/>
                  </a:lnTo>
                  <a:lnTo>
                    <a:pt x="258991" y="0"/>
                  </a:lnTo>
                  <a:lnTo>
                    <a:pt x="255612" y="3340"/>
                  </a:lnTo>
                  <a:lnTo>
                    <a:pt x="255612" y="11620"/>
                  </a:lnTo>
                  <a:lnTo>
                    <a:pt x="258991" y="14960"/>
                  </a:lnTo>
                  <a:lnTo>
                    <a:pt x="379679" y="14960"/>
                  </a:lnTo>
                  <a:lnTo>
                    <a:pt x="383032" y="11620"/>
                  </a:lnTo>
                  <a:lnTo>
                    <a:pt x="383032" y="3340"/>
                  </a:lnTo>
                  <a:close/>
                </a:path>
                <a:path w="548639" h="853439">
                  <a:moveTo>
                    <a:pt x="424180" y="116535"/>
                  </a:moveTo>
                  <a:lnTo>
                    <a:pt x="420839" y="113169"/>
                  </a:lnTo>
                  <a:lnTo>
                    <a:pt x="300139" y="113169"/>
                  </a:lnTo>
                  <a:lnTo>
                    <a:pt x="296799" y="116535"/>
                  </a:lnTo>
                  <a:lnTo>
                    <a:pt x="296799" y="124790"/>
                  </a:lnTo>
                  <a:lnTo>
                    <a:pt x="300139" y="128130"/>
                  </a:lnTo>
                  <a:lnTo>
                    <a:pt x="420839" y="128130"/>
                  </a:lnTo>
                  <a:lnTo>
                    <a:pt x="424180" y="124790"/>
                  </a:lnTo>
                  <a:lnTo>
                    <a:pt x="424180" y="116535"/>
                  </a:lnTo>
                  <a:close/>
                </a:path>
                <a:path w="548639" h="853439">
                  <a:moveTo>
                    <a:pt x="492912" y="398208"/>
                  </a:moveTo>
                  <a:lnTo>
                    <a:pt x="488238" y="393534"/>
                  </a:lnTo>
                  <a:lnTo>
                    <a:pt x="257340" y="393534"/>
                  </a:lnTo>
                  <a:lnTo>
                    <a:pt x="252653" y="398208"/>
                  </a:lnTo>
                  <a:lnTo>
                    <a:pt x="252653" y="409752"/>
                  </a:lnTo>
                  <a:lnTo>
                    <a:pt x="257340" y="414426"/>
                  </a:lnTo>
                  <a:lnTo>
                    <a:pt x="488238" y="414426"/>
                  </a:lnTo>
                  <a:lnTo>
                    <a:pt x="492912" y="409752"/>
                  </a:lnTo>
                  <a:lnTo>
                    <a:pt x="492912" y="398208"/>
                  </a:lnTo>
                  <a:close/>
                </a:path>
                <a:path w="548639" h="853439">
                  <a:moveTo>
                    <a:pt x="548513" y="766521"/>
                  </a:moveTo>
                  <a:lnTo>
                    <a:pt x="542874" y="760895"/>
                  </a:lnTo>
                  <a:lnTo>
                    <a:pt x="211048" y="760895"/>
                  </a:lnTo>
                  <a:lnTo>
                    <a:pt x="205409" y="766521"/>
                  </a:lnTo>
                  <a:lnTo>
                    <a:pt x="205409" y="780415"/>
                  </a:lnTo>
                  <a:lnTo>
                    <a:pt x="211048" y="786053"/>
                  </a:lnTo>
                  <a:lnTo>
                    <a:pt x="542874" y="786053"/>
                  </a:lnTo>
                  <a:lnTo>
                    <a:pt x="548513" y="780415"/>
                  </a:lnTo>
                  <a:lnTo>
                    <a:pt x="548513" y="766521"/>
                  </a:lnTo>
                  <a:close/>
                </a:path>
              </a:pathLst>
            </a:custGeom>
            <a:solidFill>
              <a:srgbClr val="67900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0" name="object 760"/>
          <p:cNvSpPr/>
          <p:nvPr/>
        </p:nvSpPr>
        <p:spPr>
          <a:xfrm>
            <a:off x="0" y="6144509"/>
            <a:ext cx="1729739" cy="173355"/>
          </a:xfrm>
          <a:custGeom>
            <a:avLst/>
            <a:gdLst/>
            <a:ahLst/>
            <a:cxnLst/>
            <a:rect l="l" t="t" r="r" b="b"/>
            <a:pathLst>
              <a:path w="1729739" h="173354">
                <a:moveTo>
                  <a:pt x="1643216" y="0"/>
                </a:moveTo>
                <a:lnTo>
                  <a:pt x="0" y="0"/>
                </a:lnTo>
                <a:lnTo>
                  <a:pt x="0" y="172898"/>
                </a:lnTo>
                <a:lnTo>
                  <a:pt x="1643216" y="172898"/>
                </a:lnTo>
                <a:lnTo>
                  <a:pt x="1676854" y="166105"/>
                </a:lnTo>
                <a:lnTo>
                  <a:pt x="1704324" y="147580"/>
                </a:lnTo>
                <a:lnTo>
                  <a:pt x="1722846" y="120101"/>
                </a:lnTo>
                <a:lnTo>
                  <a:pt x="1729638" y="86448"/>
                </a:lnTo>
                <a:lnTo>
                  <a:pt x="1722846" y="52801"/>
                </a:lnTo>
                <a:lnTo>
                  <a:pt x="1704324" y="25322"/>
                </a:lnTo>
                <a:lnTo>
                  <a:pt x="1676854" y="6794"/>
                </a:lnTo>
                <a:lnTo>
                  <a:pt x="1643216" y="0"/>
                </a:lnTo>
                <a:close/>
              </a:path>
            </a:pathLst>
          </a:custGeom>
          <a:solidFill>
            <a:srgbClr val="82A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1" name="object 761"/>
          <p:cNvSpPr/>
          <p:nvPr/>
        </p:nvSpPr>
        <p:spPr>
          <a:xfrm>
            <a:off x="9803399" y="6165963"/>
            <a:ext cx="1717039" cy="165100"/>
          </a:xfrm>
          <a:custGeom>
            <a:avLst/>
            <a:gdLst/>
            <a:ahLst/>
            <a:cxnLst/>
            <a:rect l="l" t="t" r="r" b="b"/>
            <a:pathLst>
              <a:path w="1717040" h="165100">
                <a:moveTo>
                  <a:pt x="1716604" y="0"/>
                </a:moveTo>
                <a:lnTo>
                  <a:pt x="82283" y="0"/>
                </a:lnTo>
                <a:lnTo>
                  <a:pt x="50256" y="6464"/>
                </a:lnTo>
                <a:lnTo>
                  <a:pt x="24100" y="24096"/>
                </a:lnTo>
                <a:lnTo>
                  <a:pt x="6465" y="50250"/>
                </a:lnTo>
                <a:lnTo>
                  <a:pt x="0" y="82283"/>
                </a:lnTo>
                <a:lnTo>
                  <a:pt x="6465" y="114310"/>
                </a:lnTo>
                <a:lnTo>
                  <a:pt x="24100" y="140465"/>
                </a:lnTo>
                <a:lnTo>
                  <a:pt x="50256" y="158098"/>
                </a:lnTo>
                <a:lnTo>
                  <a:pt x="82283" y="164565"/>
                </a:lnTo>
                <a:lnTo>
                  <a:pt x="1716604" y="164565"/>
                </a:lnTo>
                <a:lnTo>
                  <a:pt x="1716604" y="0"/>
                </a:lnTo>
                <a:close/>
              </a:path>
            </a:pathLst>
          </a:custGeom>
          <a:solidFill>
            <a:srgbClr val="82A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2" name="object 762"/>
          <p:cNvSpPr/>
          <p:nvPr/>
        </p:nvSpPr>
        <p:spPr>
          <a:xfrm>
            <a:off x="2045520" y="6298081"/>
            <a:ext cx="893444" cy="45085"/>
          </a:xfrm>
          <a:custGeom>
            <a:avLst/>
            <a:gdLst/>
            <a:ahLst/>
            <a:cxnLst/>
            <a:rect l="l" t="t" r="r" b="b"/>
            <a:pathLst>
              <a:path w="893444" h="45085">
                <a:moveTo>
                  <a:pt x="870850" y="0"/>
                </a:moveTo>
                <a:lnTo>
                  <a:pt x="22263" y="0"/>
                </a:lnTo>
                <a:lnTo>
                  <a:pt x="13597" y="1747"/>
                </a:lnTo>
                <a:lnTo>
                  <a:pt x="6520" y="6514"/>
                </a:lnTo>
                <a:lnTo>
                  <a:pt x="1748" y="13586"/>
                </a:lnTo>
                <a:lnTo>
                  <a:pt x="0" y="22250"/>
                </a:lnTo>
                <a:lnTo>
                  <a:pt x="1748" y="30905"/>
                </a:lnTo>
                <a:lnTo>
                  <a:pt x="6520" y="37974"/>
                </a:lnTo>
                <a:lnTo>
                  <a:pt x="13597" y="42739"/>
                </a:lnTo>
                <a:lnTo>
                  <a:pt x="22263" y="44487"/>
                </a:lnTo>
                <a:lnTo>
                  <a:pt x="870850" y="44487"/>
                </a:lnTo>
                <a:lnTo>
                  <a:pt x="879513" y="42739"/>
                </a:lnTo>
                <a:lnTo>
                  <a:pt x="886586" y="37974"/>
                </a:lnTo>
                <a:lnTo>
                  <a:pt x="891353" y="30905"/>
                </a:lnTo>
                <a:lnTo>
                  <a:pt x="893102" y="22250"/>
                </a:lnTo>
                <a:lnTo>
                  <a:pt x="891353" y="13586"/>
                </a:lnTo>
                <a:lnTo>
                  <a:pt x="886586" y="6514"/>
                </a:lnTo>
                <a:lnTo>
                  <a:pt x="879513" y="1747"/>
                </a:lnTo>
                <a:lnTo>
                  <a:pt x="870850" y="0"/>
                </a:lnTo>
                <a:close/>
              </a:path>
            </a:pathLst>
          </a:custGeom>
          <a:solidFill>
            <a:srgbClr val="6790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3" name="object 763"/>
          <p:cNvSpPr/>
          <p:nvPr/>
        </p:nvSpPr>
        <p:spPr>
          <a:xfrm>
            <a:off x="1520431" y="4401641"/>
            <a:ext cx="2926080" cy="47625"/>
          </a:xfrm>
          <a:custGeom>
            <a:avLst/>
            <a:gdLst/>
            <a:ahLst/>
            <a:cxnLst/>
            <a:rect l="l" t="t" r="r" b="b"/>
            <a:pathLst>
              <a:path w="2926079" h="47625">
                <a:moveTo>
                  <a:pt x="71207" y="253"/>
                </a:moveTo>
                <a:lnTo>
                  <a:pt x="0" y="253"/>
                </a:lnTo>
                <a:lnTo>
                  <a:pt x="0" y="46100"/>
                </a:lnTo>
                <a:lnTo>
                  <a:pt x="127" y="46100"/>
                </a:lnTo>
                <a:lnTo>
                  <a:pt x="127" y="47243"/>
                </a:lnTo>
                <a:lnTo>
                  <a:pt x="2925508" y="47243"/>
                </a:lnTo>
                <a:lnTo>
                  <a:pt x="2925622" y="44703"/>
                </a:lnTo>
                <a:lnTo>
                  <a:pt x="2654" y="44703"/>
                </a:lnTo>
                <a:lnTo>
                  <a:pt x="2654" y="2793"/>
                </a:lnTo>
                <a:lnTo>
                  <a:pt x="71207" y="2793"/>
                </a:lnTo>
                <a:lnTo>
                  <a:pt x="71207" y="253"/>
                </a:lnTo>
                <a:close/>
              </a:path>
              <a:path w="2926079" h="47625">
                <a:moveTo>
                  <a:pt x="120407" y="253"/>
                </a:moveTo>
                <a:lnTo>
                  <a:pt x="71207" y="253"/>
                </a:lnTo>
                <a:lnTo>
                  <a:pt x="71207" y="44703"/>
                </a:lnTo>
                <a:lnTo>
                  <a:pt x="73290" y="44703"/>
                </a:lnTo>
                <a:lnTo>
                  <a:pt x="73290" y="2793"/>
                </a:lnTo>
                <a:lnTo>
                  <a:pt x="120407" y="2793"/>
                </a:lnTo>
                <a:lnTo>
                  <a:pt x="120407" y="253"/>
                </a:lnTo>
                <a:close/>
              </a:path>
              <a:path w="2926079" h="47625">
                <a:moveTo>
                  <a:pt x="169594" y="253"/>
                </a:moveTo>
                <a:lnTo>
                  <a:pt x="120407" y="253"/>
                </a:lnTo>
                <a:lnTo>
                  <a:pt x="120407" y="44703"/>
                </a:lnTo>
                <a:lnTo>
                  <a:pt x="122490" y="44703"/>
                </a:lnTo>
                <a:lnTo>
                  <a:pt x="122490" y="2793"/>
                </a:lnTo>
                <a:lnTo>
                  <a:pt x="169594" y="2793"/>
                </a:lnTo>
                <a:lnTo>
                  <a:pt x="169594" y="253"/>
                </a:lnTo>
                <a:close/>
              </a:path>
              <a:path w="2926079" h="47625">
                <a:moveTo>
                  <a:pt x="218794" y="253"/>
                </a:moveTo>
                <a:lnTo>
                  <a:pt x="169594" y="253"/>
                </a:lnTo>
                <a:lnTo>
                  <a:pt x="169594" y="44703"/>
                </a:lnTo>
                <a:lnTo>
                  <a:pt x="171677" y="44703"/>
                </a:lnTo>
                <a:lnTo>
                  <a:pt x="171677" y="2793"/>
                </a:lnTo>
                <a:lnTo>
                  <a:pt x="218794" y="2793"/>
                </a:lnTo>
                <a:lnTo>
                  <a:pt x="218794" y="253"/>
                </a:lnTo>
                <a:close/>
              </a:path>
              <a:path w="2926079" h="47625">
                <a:moveTo>
                  <a:pt x="267981" y="253"/>
                </a:moveTo>
                <a:lnTo>
                  <a:pt x="218794" y="253"/>
                </a:lnTo>
                <a:lnTo>
                  <a:pt x="218794" y="44703"/>
                </a:lnTo>
                <a:lnTo>
                  <a:pt x="220878" y="44703"/>
                </a:lnTo>
                <a:lnTo>
                  <a:pt x="220878" y="2793"/>
                </a:lnTo>
                <a:lnTo>
                  <a:pt x="267981" y="2793"/>
                </a:lnTo>
                <a:lnTo>
                  <a:pt x="267981" y="253"/>
                </a:lnTo>
                <a:close/>
              </a:path>
              <a:path w="2926079" h="47625">
                <a:moveTo>
                  <a:pt x="317168" y="253"/>
                </a:moveTo>
                <a:lnTo>
                  <a:pt x="267981" y="253"/>
                </a:lnTo>
                <a:lnTo>
                  <a:pt x="267981" y="44703"/>
                </a:lnTo>
                <a:lnTo>
                  <a:pt x="270064" y="44703"/>
                </a:lnTo>
                <a:lnTo>
                  <a:pt x="270064" y="2793"/>
                </a:lnTo>
                <a:lnTo>
                  <a:pt x="317168" y="2793"/>
                </a:lnTo>
                <a:lnTo>
                  <a:pt x="317168" y="253"/>
                </a:lnTo>
                <a:close/>
              </a:path>
              <a:path w="2926079" h="47625">
                <a:moveTo>
                  <a:pt x="366368" y="253"/>
                </a:moveTo>
                <a:lnTo>
                  <a:pt x="317168" y="253"/>
                </a:lnTo>
                <a:lnTo>
                  <a:pt x="317168" y="44703"/>
                </a:lnTo>
                <a:lnTo>
                  <a:pt x="319251" y="44703"/>
                </a:lnTo>
                <a:lnTo>
                  <a:pt x="319251" y="2793"/>
                </a:lnTo>
                <a:lnTo>
                  <a:pt x="366368" y="2793"/>
                </a:lnTo>
                <a:lnTo>
                  <a:pt x="366368" y="253"/>
                </a:lnTo>
                <a:close/>
              </a:path>
              <a:path w="2926079" h="47625">
                <a:moveTo>
                  <a:pt x="415569" y="253"/>
                </a:moveTo>
                <a:lnTo>
                  <a:pt x="366368" y="253"/>
                </a:lnTo>
                <a:lnTo>
                  <a:pt x="366368" y="44703"/>
                </a:lnTo>
                <a:lnTo>
                  <a:pt x="368452" y="44703"/>
                </a:lnTo>
                <a:lnTo>
                  <a:pt x="368452" y="2793"/>
                </a:lnTo>
                <a:lnTo>
                  <a:pt x="415569" y="2793"/>
                </a:lnTo>
                <a:lnTo>
                  <a:pt x="415569" y="253"/>
                </a:lnTo>
                <a:close/>
              </a:path>
              <a:path w="2926079" h="47625">
                <a:moveTo>
                  <a:pt x="464742" y="253"/>
                </a:moveTo>
                <a:lnTo>
                  <a:pt x="415569" y="253"/>
                </a:lnTo>
                <a:lnTo>
                  <a:pt x="415569" y="44703"/>
                </a:lnTo>
                <a:lnTo>
                  <a:pt x="417652" y="44703"/>
                </a:lnTo>
                <a:lnTo>
                  <a:pt x="417652" y="2793"/>
                </a:lnTo>
                <a:lnTo>
                  <a:pt x="464742" y="2793"/>
                </a:lnTo>
                <a:lnTo>
                  <a:pt x="464742" y="253"/>
                </a:lnTo>
                <a:close/>
              </a:path>
              <a:path w="2926079" h="47625">
                <a:moveTo>
                  <a:pt x="513942" y="253"/>
                </a:moveTo>
                <a:lnTo>
                  <a:pt x="464742" y="253"/>
                </a:lnTo>
                <a:lnTo>
                  <a:pt x="464742" y="44703"/>
                </a:lnTo>
                <a:lnTo>
                  <a:pt x="466825" y="44703"/>
                </a:lnTo>
                <a:lnTo>
                  <a:pt x="466825" y="2793"/>
                </a:lnTo>
                <a:lnTo>
                  <a:pt x="513942" y="2793"/>
                </a:lnTo>
                <a:lnTo>
                  <a:pt x="513942" y="253"/>
                </a:lnTo>
                <a:close/>
              </a:path>
              <a:path w="2926079" h="47625">
                <a:moveTo>
                  <a:pt x="584873" y="253"/>
                </a:moveTo>
                <a:lnTo>
                  <a:pt x="513942" y="253"/>
                </a:lnTo>
                <a:lnTo>
                  <a:pt x="513942" y="44703"/>
                </a:lnTo>
                <a:lnTo>
                  <a:pt x="516026" y="44703"/>
                </a:lnTo>
                <a:lnTo>
                  <a:pt x="516026" y="2793"/>
                </a:lnTo>
                <a:lnTo>
                  <a:pt x="584873" y="2793"/>
                </a:lnTo>
                <a:lnTo>
                  <a:pt x="584873" y="253"/>
                </a:lnTo>
                <a:close/>
              </a:path>
              <a:path w="2926079" h="47625">
                <a:moveTo>
                  <a:pt x="655815" y="253"/>
                </a:moveTo>
                <a:lnTo>
                  <a:pt x="584873" y="253"/>
                </a:lnTo>
                <a:lnTo>
                  <a:pt x="584873" y="44703"/>
                </a:lnTo>
                <a:lnTo>
                  <a:pt x="586954" y="44703"/>
                </a:lnTo>
                <a:lnTo>
                  <a:pt x="586954" y="2793"/>
                </a:lnTo>
                <a:lnTo>
                  <a:pt x="655815" y="2793"/>
                </a:lnTo>
                <a:lnTo>
                  <a:pt x="655815" y="253"/>
                </a:lnTo>
                <a:close/>
              </a:path>
              <a:path w="2926079" h="47625">
                <a:moveTo>
                  <a:pt x="705002" y="253"/>
                </a:moveTo>
                <a:lnTo>
                  <a:pt x="655815" y="253"/>
                </a:lnTo>
                <a:lnTo>
                  <a:pt x="655815" y="44703"/>
                </a:lnTo>
                <a:lnTo>
                  <a:pt x="657885" y="44703"/>
                </a:lnTo>
                <a:lnTo>
                  <a:pt x="657885" y="2793"/>
                </a:lnTo>
                <a:lnTo>
                  <a:pt x="705002" y="2793"/>
                </a:lnTo>
                <a:lnTo>
                  <a:pt x="705002" y="253"/>
                </a:lnTo>
                <a:close/>
              </a:path>
              <a:path w="2926079" h="47625">
                <a:moveTo>
                  <a:pt x="754189" y="253"/>
                </a:moveTo>
                <a:lnTo>
                  <a:pt x="705002" y="253"/>
                </a:lnTo>
                <a:lnTo>
                  <a:pt x="705002" y="44703"/>
                </a:lnTo>
                <a:lnTo>
                  <a:pt x="707085" y="44703"/>
                </a:lnTo>
                <a:lnTo>
                  <a:pt x="707085" y="2793"/>
                </a:lnTo>
                <a:lnTo>
                  <a:pt x="754189" y="2793"/>
                </a:lnTo>
                <a:lnTo>
                  <a:pt x="754189" y="253"/>
                </a:lnTo>
                <a:close/>
              </a:path>
              <a:path w="2926079" h="47625">
                <a:moveTo>
                  <a:pt x="803389" y="253"/>
                </a:moveTo>
                <a:lnTo>
                  <a:pt x="754189" y="253"/>
                </a:lnTo>
                <a:lnTo>
                  <a:pt x="754189" y="44703"/>
                </a:lnTo>
                <a:lnTo>
                  <a:pt x="756272" y="44703"/>
                </a:lnTo>
                <a:lnTo>
                  <a:pt x="756272" y="2793"/>
                </a:lnTo>
                <a:lnTo>
                  <a:pt x="803389" y="2793"/>
                </a:lnTo>
                <a:lnTo>
                  <a:pt x="803389" y="253"/>
                </a:lnTo>
                <a:close/>
              </a:path>
              <a:path w="2926079" h="47625">
                <a:moveTo>
                  <a:pt x="852589" y="253"/>
                </a:moveTo>
                <a:lnTo>
                  <a:pt x="803389" y="253"/>
                </a:lnTo>
                <a:lnTo>
                  <a:pt x="803389" y="44703"/>
                </a:lnTo>
                <a:lnTo>
                  <a:pt x="805472" y="44703"/>
                </a:lnTo>
                <a:lnTo>
                  <a:pt x="805472" y="2793"/>
                </a:lnTo>
                <a:lnTo>
                  <a:pt x="852589" y="2793"/>
                </a:lnTo>
                <a:lnTo>
                  <a:pt x="852589" y="253"/>
                </a:lnTo>
                <a:close/>
              </a:path>
              <a:path w="2926079" h="47625">
                <a:moveTo>
                  <a:pt x="901763" y="253"/>
                </a:moveTo>
                <a:lnTo>
                  <a:pt x="852589" y="253"/>
                </a:lnTo>
                <a:lnTo>
                  <a:pt x="852589" y="44703"/>
                </a:lnTo>
                <a:lnTo>
                  <a:pt x="854659" y="44703"/>
                </a:lnTo>
                <a:lnTo>
                  <a:pt x="854659" y="2793"/>
                </a:lnTo>
                <a:lnTo>
                  <a:pt x="901763" y="2793"/>
                </a:lnTo>
                <a:lnTo>
                  <a:pt x="901763" y="253"/>
                </a:lnTo>
                <a:close/>
              </a:path>
              <a:path w="2926079" h="47625">
                <a:moveTo>
                  <a:pt x="950963" y="253"/>
                </a:moveTo>
                <a:lnTo>
                  <a:pt x="901763" y="253"/>
                </a:lnTo>
                <a:lnTo>
                  <a:pt x="901763" y="44703"/>
                </a:lnTo>
                <a:lnTo>
                  <a:pt x="903846" y="44703"/>
                </a:lnTo>
                <a:lnTo>
                  <a:pt x="903846" y="2793"/>
                </a:lnTo>
                <a:lnTo>
                  <a:pt x="950963" y="2793"/>
                </a:lnTo>
                <a:lnTo>
                  <a:pt x="950963" y="253"/>
                </a:lnTo>
                <a:close/>
              </a:path>
              <a:path w="2926079" h="47625">
                <a:moveTo>
                  <a:pt x="1000163" y="253"/>
                </a:moveTo>
                <a:lnTo>
                  <a:pt x="950963" y="253"/>
                </a:lnTo>
                <a:lnTo>
                  <a:pt x="950963" y="44703"/>
                </a:lnTo>
                <a:lnTo>
                  <a:pt x="953046" y="44703"/>
                </a:lnTo>
                <a:lnTo>
                  <a:pt x="953046" y="2793"/>
                </a:lnTo>
                <a:lnTo>
                  <a:pt x="1000163" y="2793"/>
                </a:lnTo>
                <a:lnTo>
                  <a:pt x="1000163" y="253"/>
                </a:lnTo>
                <a:close/>
              </a:path>
              <a:path w="2926079" h="47625">
                <a:moveTo>
                  <a:pt x="1049337" y="253"/>
                </a:moveTo>
                <a:lnTo>
                  <a:pt x="1000163" y="253"/>
                </a:lnTo>
                <a:lnTo>
                  <a:pt x="1000163" y="44703"/>
                </a:lnTo>
                <a:lnTo>
                  <a:pt x="1002244" y="44703"/>
                </a:lnTo>
                <a:lnTo>
                  <a:pt x="1002244" y="2793"/>
                </a:lnTo>
                <a:lnTo>
                  <a:pt x="1049337" y="2793"/>
                </a:lnTo>
                <a:lnTo>
                  <a:pt x="1049337" y="253"/>
                </a:lnTo>
                <a:close/>
              </a:path>
              <a:path w="2926079" h="47625">
                <a:moveTo>
                  <a:pt x="1098537" y="253"/>
                </a:moveTo>
                <a:lnTo>
                  <a:pt x="1049337" y="253"/>
                </a:lnTo>
                <a:lnTo>
                  <a:pt x="1049337" y="44703"/>
                </a:lnTo>
                <a:lnTo>
                  <a:pt x="1051420" y="44703"/>
                </a:lnTo>
                <a:lnTo>
                  <a:pt x="1051420" y="2793"/>
                </a:lnTo>
                <a:lnTo>
                  <a:pt x="1098537" y="2793"/>
                </a:lnTo>
                <a:lnTo>
                  <a:pt x="1098537" y="253"/>
                </a:lnTo>
                <a:close/>
              </a:path>
              <a:path w="2926079" h="47625">
                <a:moveTo>
                  <a:pt x="1169465" y="253"/>
                </a:moveTo>
                <a:lnTo>
                  <a:pt x="1098537" y="253"/>
                </a:lnTo>
                <a:lnTo>
                  <a:pt x="1098537" y="44703"/>
                </a:lnTo>
                <a:lnTo>
                  <a:pt x="1100620" y="44703"/>
                </a:lnTo>
                <a:lnTo>
                  <a:pt x="1100620" y="2793"/>
                </a:lnTo>
                <a:lnTo>
                  <a:pt x="1169465" y="2793"/>
                </a:lnTo>
                <a:lnTo>
                  <a:pt x="1169465" y="253"/>
                </a:lnTo>
                <a:close/>
              </a:path>
              <a:path w="2926079" h="47625">
                <a:moveTo>
                  <a:pt x="1240409" y="253"/>
                </a:moveTo>
                <a:lnTo>
                  <a:pt x="1169465" y="253"/>
                </a:lnTo>
                <a:lnTo>
                  <a:pt x="1169465" y="44703"/>
                </a:lnTo>
                <a:lnTo>
                  <a:pt x="1171549" y="44703"/>
                </a:lnTo>
                <a:lnTo>
                  <a:pt x="1171549" y="2793"/>
                </a:lnTo>
                <a:lnTo>
                  <a:pt x="1240409" y="2793"/>
                </a:lnTo>
                <a:lnTo>
                  <a:pt x="1240409" y="253"/>
                </a:lnTo>
                <a:close/>
              </a:path>
              <a:path w="2926079" h="47625">
                <a:moveTo>
                  <a:pt x="1289583" y="253"/>
                </a:moveTo>
                <a:lnTo>
                  <a:pt x="1240409" y="253"/>
                </a:lnTo>
                <a:lnTo>
                  <a:pt x="1240409" y="44703"/>
                </a:lnTo>
                <a:lnTo>
                  <a:pt x="1242491" y="44703"/>
                </a:lnTo>
                <a:lnTo>
                  <a:pt x="1242491" y="2793"/>
                </a:lnTo>
                <a:lnTo>
                  <a:pt x="1289583" y="2793"/>
                </a:lnTo>
                <a:lnTo>
                  <a:pt x="1289583" y="253"/>
                </a:lnTo>
                <a:close/>
              </a:path>
              <a:path w="2926079" h="47625">
                <a:moveTo>
                  <a:pt x="1338783" y="253"/>
                </a:moveTo>
                <a:lnTo>
                  <a:pt x="1289583" y="253"/>
                </a:lnTo>
                <a:lnTo>
                  <a:pt x="1289583" y="44703"/>
                </a:lnTo>
                <a:lnTo>
                  <a:pt x="1291666" y="44703"/>
                </a:lnTo>
                <a:lnTo>
                  <a:pt x="1291666" y="2793"/>
                </a:lnTo>
                <a:lnTo>
                  <a:pt x="1338783" y="2793"/>
                </a:lnTo>
                <a:lnTo>
                  <a:pt x="1338783" y="253"/>
                </a:lnTo>
                <a:close/>
              </a:path>
              <a:path w="2926079" h="47625">
                <a:moveTo>
                  <a:pt x="1387983" y="253"/>
                </a:moveTo>
                <a:lnTo>
                  <a:pt x="1338783" y="253"/>
                </a:lnTo>
                <a:lnTo>
                  <a:pt x="1338783" y="44703"/>
                </a:lnTo>
                <a:lnTo>
                  <a:pt x="1340866" y="44703"/>
                </a:lnTo>
                <a:lnTo>
                  <a:pt x="1340866" y="2793"/>
                </a:lnTo>
                <a:lnTo>
                  <a:pt x="1387983" y="2793"/>
                </a:lnTo>
                <a:lnTo>
                  <a:pt x="1387983" y="253"/>
                </a:lnTo>
                <a:close/>
              </a:path>
              <a:path w="2926079" h="47625">
                <a:moveTo>
                  <a:pt x="1437182" y="253"/>
                </a:moveTo>
                <a:lnTo>
                  <a:pt x="1387983" y="253"/>
                </a:lnTo>
                <a:lnTo>
                  <a:pt x="1387983" y="44703"/>
                </a:lnTo>
                <a:lnTo>
                  <a:pt x="1390065" y="44703"/>
                </a:lnTo>
                <a:lnTo>
                  <a:pt x="1390065" y="2793"/>
                </a:lnTo>
                <a:lnTo>
                  <a:pt x="1437182" y="2793"/>
                </a:lnTo>
                <a:lnTo>
                  <a:pt x="1437182" y="253"/>
                </a:lnTo>
                <a:close/>
              </a:path>
              <a:path w="2926079" h="47625">
                <a:moveTo>
                  <a:pt x="1486357" y="253"/>
                </a:moveTo>
                <a:lnTo>
                  <a:pt x="1437182" y="253"/>
                </a:lnTo>
                <a:lnTo>
                  <a:pt x="1437182" y="44703"/>
                </a:lnTo>
                <a:lnTo>
                  <a:pt x="1439252" y="44703"/>
                </a:lnTo>
                <a:lnTo>
                  <a:pt x="1439252" y="2793"/>
                </a:lnTo>
                <a:lnTo>
                  <a:pt x="1486357" y="2793"/>
                </a:lnTo>
                <a:lnTo>
                  <a:pt x="1486357" y="253"/>
                </a:lnTo>
                <a:close/>
              </a:path>
              <a:path w="2926079" h="47625">
                <a:moveTo>
                  <a:pt x="1535557" y="253"/>
                </a:moveTo>
                <a:lnTo>
                  <a:pt x="1486357" y="253"/>
                </a:lnTo>
                <a:lnTo>
                  <a:pt x="1486357" y="44703"/>
                </a:lnTo>
                <a:lnTo>
                  <a:pt x="1488440" y="44703"/>
                </a:lnTo>
                <a:lnTo>
                  <a:pt x="1488440" y="2793"/>
                </a:lnTo>
                <a:lnTo>
                  <a:pt x="1535557" y="2793"/>
                </a:lnTo>
                <a:lnTo>
                  <a:pt x="1535557" y="253"/>
                </a:lnTo>
                <a:close/>
              </a:path>
              <a:path w="2926079" h="47625">
                <a:moveTo>
                  <a:pt x="1584744" y="253"/>
                </a:moveTo>
                <a:lnTo>
                  <a:pt x="1535557" y="253"/>
                </a:lnTo>
                <a:lnTo>
                  <a:pt x="1535557" y="44703"/>
                </a:lnTo>
                <a:lnTo>
                  <a:pt x="1537639" y="44703"/>
                </a:lnTo>
                <a:lnTo>
                  <a:pt x="1537639" y="2793"/>
                </a:lnTo>
                <a:lnTo>
                  <a:pt x="1584744" y="2793"/>
                </a:lnTo>
                <a:lnTo>
                  <a:pt x="1584744" y="253"/>
                </a:lnTo>
                <a:close/>
              </a:path>
              <a:path w="2926079" h="47625">
                <a:moveTo>
                  <a:pt x="1633943" y="253"/>
                </a:moveTo>
                <a:lnTo>
                  <a:pt x="1584744" y="253"/>
                </a:lnTo>
                <a:lnTo>
                  <a:pt x="1584744" y="44703"/>
                </a:lnTo>
                <a:lnTo>
                  <a:pt x="1586826" y="44703"/>
                </a:lnTo>
                <a:lnTo>
                  <a:pt x="1586826" y="2793"/>
                </a:lnTo>
                <a:lnTo>
                  <a:pt x="1633943" y="2793"/>
                </a:lnTo>
                <a:lnTo>
                  <a:pt x="1633943" y="253"/>
                </a:lnTo>
                <a:close/>
              </a:path>
              <a:path w="2926079" h="47625">
                <a:moveTo>
                  <a:pt x="1683131" y="253"/>
                </a:moveTo>
                <a:lnTo>
                  <a:pt x="1633943" y="253"/>
                </a:lnTo>
                <a:lnTo>
                  <a:pt x="1633943" y="44703"/>
                </a:lnTo>
                <a:lnTo>
                  <a:pt x="1636014" y="44703"/>
                </a:lnTo>
                <a:lnTo>
                  <a:pt x="1636014" y="2793"/>
                </a:lnTo>
                <a:lnTo>
                  <a:pt x="1683131" y="2793"/>
                </a:lnTo>
                <a:lnTo>
                  <a:pt x="1683131" y="253"/>
                </a:lnTo>
                <a:close/>
              </a:path>
              <a:path w="2926079" h="47625">
                <a:moveTo>
                  <a:pt x="1754060" y="253"/>
                </a:moveTo>
                <a:lnTo>
                  <a:pt x="1683131" y="253"/>
                </a:lnTo>
                <a:lnTo>
                  <a:pt x="1683131" y="44703"/>
                </a:lnTo>
                <a:lnTo>
                  <a:pt x="1685213" y="44703"/>
                </a:lnTo>
                <a:lnTo>
                  <a:pt x="1685213" y="2793"/>
                </a:lnTo>
                <a:lnTo>
                  <a:pt x="1754060" y="2793"/>
                </a:lnTo>
                <a:lnTo>
                  <a:pt x="1754060" y="253"/>
                </a:lnTo>
                <a:close/>
              </a:path>
              <a:path w="2926079" h="47625">
                <a:moveTo>
                  <a:pt x="1825002" y="253"/>
                </a:moveTo>
                <a:lnTo>
                  <a:pt x="1754060" y="253"/>
                </a:lnTo>
                <a:lnTo>
                  <a:pt x="1754060" y="44703"/>
                </a:lnTo>
                <a:lnTo>
                  <a:pt x="1756143" y="44703"/>
                </a:lnTo>
                <a:lnTo>
                  <a:pt x="1756143" y="2793"/>
                </a:lnTo>
                <a:lnTo>
                  <a:pt x="1825002" y="2793"/>
                </a:lnTo>
                <a:lnTo>
                  <a:pt x="1825002" y="253"/>
                </a:lnTo>
                <a:close/>
              </a:path>
              <a:path w="2926079" h="47625">
                <a:moveTo>
                  <a:pt x="1874177" y="253"/>
                </a:moveTo>
                <a:lnTo>
                  <a:pt x="1825002" y="253"/>
                </a:lnTo>
                <a:lnTo>
                  <a:pt x="1825002" y="44703"/>
                </a:lnTo>
                <a:lnTo>
                  <a:pt x="1827085" y="44703"/>
                </a:lnTo>
                <a:lnTo>
                  <a:pt x="1827085" y="2793"/>
                </a:lnTo>
                <a:lnTo>
                  <a:pt x="1874177" y="2793"/>
                </a:lnTo>
                <a:lnTo>
                  <a:pt x="1874177" y="253"/>
                </a:lnTo>
                <a:close/>
              </a:path>
              <a:path w="2926079" h="47625">
                <a:moveTo>
                  <a:pt x="1923376" y="253"/>
                </a:moveTo>
                <a:lnTo>
                  <a:pt x="1874177" y="253"/>
                </a:lnTo>
                <a:lnTo>
                  <a:pt x="1874177" y="44703"/>
                </a:lnTo>
                <a:lnTo>
                  <a:pt x="1876259" y="44703"/>
                </a:lnTo>
                <a:lnTo>
                  <a:pt x="1876259" y="2793"/>
                </a:lnTo>
                <a:lnTo>
                  <a:pt x="1923376" y="2793"/>
                </a:lnTo>
                <a:lnTo>
                  <a:pt x="1923376" y="253"/>
                </a:lnTo>
                <a:close/>
              </a:path>
              <a:path w="2926079" h="47625">
                <a:moveTo>
                  <a:pt x="1972576" y="253"/>
                </a:moveTo>
                <a:lnTo>
                  <a:pt x="1923376" y="253"/>
                </a:lnTo>
                <a:lnTo>
                  <a:pt x="1923376" y="44703"/>
                </a:lnTo>
                <a:lnTo>
                  <a:pt x="1925459" y="44703"/>
                </a:lnTo>
                <a:lnTo>
                  <a:pt x="1925459" y="2793"/>
                </a:lnTo>
                <a:lnTo>
                  <a:pt x="1972576" y="2793"/>
                </a:lnTo>
                <a:lnTo>
                  <a:pt x="1972576" y="253"/>
                </a:lnTo>
                <a:close/>
              </a:path>
              <a:path w="2926079" h="47625">
                <a:moveTo>
                  <a:pt x="2021776" y="253"/>
                </a:moveTo>
                <a:lnTo>
                  <a:pt x="1972576" y="253"/>
                </a:lnTo>
                <a:lnTo>
                  <a:pt x="1972576" y="44703"/>
                </a:lnTo>
                <a:lnTo>
                  <a:pt x="1974659" y="44703"/>
                </a:lnTo>
                <a:lnTo>
                  <a:pt x="1974659" y="2793"/>
                </a:lnTo>
                <a:lnTo>
                  <a:pt x="2021776" y="2793"/>
                </a:lnTo>
                <a:lnTo>
                  <a:pt x="2021776" y="253"/>
                </a:lnTo>
                <a:close/>
              </a:path>
              <a:path w="2926079" h="47625">
                <a:moveTo>
                  <a:pt x="2070950" y="253"/>
                </a:moveTo>
                <a:lnTo>
                  <a:pt x="2021776" y="253"/>
                </a:lnTo>
                <a:lnTo>
                  <a:pt x="2021776" y="44703"/>
                </a:lnTo>
                <a:lnTo>
                  <a:pt x="2023859" y="44703"/>
                </a:lnTo>
                <a:lnTo>
                  <a:pt x="2023859" y="2793"/>
                </a:lnTo>
                <a:lnTo>
                  <a:pt x="2070950" y="2793"/>
                </a:lnTo>
                <a:lnTo>
                  <a:pt x="2070950" y="253"/>
                </a:lnTo>
                <a:close/>
              </a:path>
              <a:path w="2926079" h="47625">
                <a:moveTo>
                  <a:pt x="2120150" y="253"/>
                </a:moveTo>
                <a:lnTo>
                  <a:pt x="2070950" y="253"/>
                </a:lnTo>
                <a:lnTo>
                  <a:pt x="2070950" y="44703"/>
                </a:lnTo>
                <a:lnTo>
                  <a:pt x="2073033" y="44703"/>
                </a:lnTo>
                <a:lnTo>
                  <a:pt x="2073033" y="2793"/>
                </a:lnTo>
                <a:lnTo>
                  <a:pt x="2120150" y="2793"/>
                </a:lnTo>
                <a:lnTo>
                  <a:pt x="2120150" y="253"/>
                </a:lnTo>
                <a:close/>
              </a:path>
              <a:path w="2926079" h="47625">
                <a:moveTo>
                  <a:pt x="2169337" y="253"/>
                </a:moveTo>
                <a:lnTo>
                  <a:pt x="2120150" y="253"/>
                </a:lnTo>
                <a:lnTo>
                  <a:pt x="2120150" y="44703"/>
                </a:lnTo>
                <a:lnTo>
                  <a:pt x="2122233" y="44703"/>
                </a:lnTo>
                <a:lnTo>
                  <a:pt x="2122233" y="2793"/>
                </a:lnTo>
                <a:lnTo>
                  <a:pt x="2169337" y="2793"/>
                </a:lnTo>
                <a:lnTo>
                  <a:pt x="2169337" y="253"/>
                </a:lnTo>
                <a:close/>
              </a:path>
              <a:path w="2926079" h="47625">
                <a:moveTo>
                  <a:pt x="2218537" y="253"/>
                </a:moveTo>
                <a:lnTo>
                  <a:pt x="2169337" y="253"/>
                </a:lnTo>
                <a:lnTo>
                  <a:pt x="2169337" y="44703"/>
                </a:lnTo>
                <a:lnTo>
                  <a:pt x="2171420" y="44703"/>
                </a:lnTo>
                <a:lnTo>
                  <a:pt x="2171420" y="2793"/>
                </a:lnTo>
                <a:lnTo>
                  <a:pt x="2218537" y="2793"/>
                </a:lnTo>
                <a:lnTo>
                  <a:pt x="2218537" y="253"/>
                </a:lnTo>
                <a:close/>
              </a:path>
              <a:path w="2926079" h="47625">
                <a:moveTo>
                  <a:pt x="2267724" y="253"/>
                </a:moveTo>
                <a:lnTo>
                  <a:pt x="2218537" y="253"/>
                </a:lnTo>
                <a:lnTo>
                  <a:pt x="2218537" y="44703"/>
                </a:lnTo>
                <a:lnTo>
                  <a:pt x="2220607" y="44703"/>
                </a:lnTo>
                <a:lnTo>
                  <a:pt x="2220607" y="2793"/>
                </a:lnTo>
                <a:lnTo>
                  <a:pt x="2267724" y="2793"/>
                </a:lnTo>
                <a:lnTo>
                  <a:pt x="2267724" y="253"/>
                </a:lnTo>
                <a:close/>
              </a:path>
              <a:path w="2926079" h="47625">
                <a:moveTo>
                  <a:pt x="2335669" y="253"/>
                </a:moveTo>
                <a:lnTo>
                  <a:pt x="2267724" y="253"/>
                </a:lnTo>
                <a:lnTo>
                  <a:pt x="2267724" y="44703"/>
                </a:lnTo>
                <a:lnTo>
                  <a:pt x="2269807" y="44703"/>
                </a:lnTo>
                <a:lnTo>
                  <a:pt x="2269807" y="2793"/>
                </a:lnTo>
                <a:lnTo>
                  <a:pt x="2335669" y="2793"/>
                </a:lnTo>
                <a:lnTo>
                  <a:pt x="2335669" y="253"/>
                </a:lnTo>
                <a:close/>
              </a:path>
              <a:path w="2926079" h="47625">
                <a:moveTo>
                  <a:pt x="2409596" y="253"/>
                </a:moveTo>
                <a:lnTo>
                  <a:pt x="2335669" y="253"/>
                </a:lnTo>
                <a:lnTo>
                  <a:pt x="2335669" y="44703"/>
                </a:lnTo>
                <a:lnTo>
                  <a:pt x="2337739" y="44703"/>
                </a:lnTo>
                <a:lnTo>
                  <a:pt x="2337739" y="2793"/>
                </a:lnTo>
                <a:lnTo>
                  <a:pt x="2409596" y="2793"/>
                </a:lnTo>
                <a:lnTo>
                  <a:pt x="2409596" y="253"/>
                </a:lnTo>
                <a:close/>
              </a:path>
              <a:path w="2926079" h="47625">
                <a:moveTo>
                  <a:pt x="2458770" y="253"/>
                </a:moveTo>
                <a:lnTo>
                  <a:pt x="2409596" y="253"/>
                </a:lnTo>
                <a:lnTo>
                  <a:pt x="2409596" y="44703"/>
                </a:lnTo>
                <a:lnTo>
                  <a:pt x="2411679" y="44703"/>
                </a:lnTo>
                <a:lnTo>
                  <a:pt x="2411679" y="2793"/>
                </a:lnTo>
                <a:lnTo>
                  <a:pt x="2458770" y="2793"/>
                </a:lnTo>
                <a:lnTo>
                  <a:pt x="2458770" y="253"/>
                </a:lnTo>
                <a:close/>
              </a:path>
              <a:path w="2926079" h="47625">
                <a:moveTo>
                  <a:pt x="2507970" y="253"/>
                </a:moveTo>
                <a:lnTo>
                  <a:pt x="2458770" y="253"/>
                </a:lnTo>
                <a:lnTo>
                  <a:pt x="2458770" y="44703"/>
                </a:lnTo>
                <a:lnTo>
                  <a:pt x="2460853" y="44703"/>
                </a:lnTo>
                <a:lnTo>
                  <a:pt x="2460853" y="2793"/>
                </a:lnTo>
                <a:lnTo>
                  <a:pt x="2507970" y="2793"/>
                </a:lnTo>
                <a:lnTo>
                  <a:pt x="2507970" y="253"/>
                </a:lnTo>
                <a:close/>
              </a:path>
              <a:path w="2926079" h="47625">
                <a:moveTo>
                  <a:pt x="2557170" y="253"/>
                </a:moveTo>
                <a:lnTo>
                  <a:pt x="2507970" y="253"/>
                </a:lnTo>
                <a:lnTo>
                  <a:pt x="2507970" y="44703"/>
                </a:lnTo>
                <a:lnTo>
                  <a:pt x="2510053" y="44703"/>
                </a:lnTo>
                <a:lnTo>
                  <a:pt x="2510053" y="2793"/>
                </a:lnTo>
                <a:lnTo>
                  <a:pt x="2557170" y="2793"/>
                </a:lnTo>
                <a:lnTo>
                  <a:pt x="2557170" y="253"/>
                </a:lnTo>
                <a:close/>
              </a:path>
              <a:path w="2926079" h="47625">
                <a:moveTo>
                  <a:pt x="2606357" y="253"/>
                </a:moveTo>
                <a:lnTo>
                  <a:pt x="2557170" y="253"/>
                </a:lnTo>
                <a:lnTo>
                  <a:pt x="2557170" y="44703"/>
                </a:lnTo>
                <a:lnTo>
                  <a:pt x="2559253" y="44703"/>
                </a:lnTo>
                <a:lnTo>
                  <a:pt x="2559253" y="2793"/>
                </a:lnTo>
                <a:lnTo>
                  <a:pt x="2606357" y="2793"/>
                </a:lnTo>
                <a:lnTo>
                  <a:pt x="2606357" y="253"/>
                </a:lnTo>
                <a:close/>
              </a:path>
              <a:path w="2926079" h="47625">
                <a:moveTo>
                  <a:pt x="2655544" y="253"/>
                </a:moveTo>
                <a:lnTo>
                  <a:pt x="2606357" y="253"/>
                </a:lnTo>
                <a:lnTo>
                  <a:pt x="2606357" y="44703"/>
                </a:lnTo>
                <a:lnTo>
                  <a:pt x="2608440" y="44703"/>
                </a:lnTo>
                <a:lnTo>
                  <a:pt x="2608440" y="2793"/>
                </a:lnTo>
                <a:lnTo>
                  <a:pt x="2655544" y="2793"/>
                </a:lnTo>
                <a:lnTo>
                  <a:pt x="2655544" y="253"/>
                </a:lnTo>
                <a:close/>
              </a:path>
              <a:path w="2926079" h="47625">
                <a:moveTo>
                  <a:pt x="2704744" y="253"/>
                </a:moveTo>
                <a:lnTo>
                  <a:pt x="2655544" y="253"/>
                </a:lnTo>
                <a:lnTo>
                  <a:pt x="2655544" y="44703"/>
                </a:lnTo>
                <a:lnTo>
                  <a:pt x="2657627" y="44703"/>
                </a:lnTo>
                <a:lnTo>
                  <a:pt x="2657627" y="2793"/>
                </a:lnTo>
                <a:lnTo>
                  <a:pt x="2704744" y="2793"/>
                </a:lnTo>
                <a:lnTo>
                  <a:pt x="2704744" y="253"/>
                </a:lnTo>
                <a:close/>
              </a:path>
              <a:path w="2926079" h="47625">
                <a:moveTo>
                  <a:pt x="2753931" y="253"/>
                </a:moveTo>
                <a:lnTo>
                  <a:pt x="2704744" y="253"/>
                </a:lnTo>
                <a:lnTo>
                  <a:pt x="2704744" y="44703"/>
                </a:lnTo>
                <a:lnTo>
                  <a:pt x="2706827" y="44703"/>
                </a:lnTo>
                <a:lnTo>
                  <a:pt x="2706827" y="2793"/>
                </a:lnTo>
                <a:lnTo>
                  <a:pt x="2753931" y="2793"/>
                </a:lnTo>
                <a:lnTo>
                  <a:pt x="2753931" y="253"/>
                </a:lnTo>
                <a:close/>
              </a:path>
              <a:path w="2926079" h="47625">
                <a:moveTo>
                  <a:pt x="2803131" y="253"/>
                </a:moveTo>
                <a:lnTo>
                  <a:pt x="2753931" y="253"/>
                </a:lnTo>
                <a:lnTo>
                  <a:pt x="2753931" y="44703"/>
                </a:lnTo>
                <a:lnTo>
                  <a:pt x="2756014" y="44703"/>
                </a:lnTo>
                <a:lnTo>
                  <a:pt x="2756014" y="2793"/>
                </a:lnTo>
                <a:lnTo>
                  <a:pt x="2803131" y="2793"/>
                </a:lnTo>
                <a:lnTo>
                  <a:pt x="2803131" y="253"/>
                </a:lnTo>
                <a:close/>
              </a:path>
              <a:path w="2926079" h="47625">
                <a:moveTo>
                  <a:pt x="2852305" y="253"/>
                </a:moveTo>
                <a:lnTo>
                  <a:pt x="2803131" y="253"/>
                </a:lnTo>
                <a:lnTo>
                  <a:pt x="2803131" y="44703"/>
                </a:lnTo>
                <a:lnTo>
                  <a:pt x="2805215" y="44703"/>
                </a:lnTo>
                <a:lnTo>
                  <a:pt x="2805215" y="2793"/>
                </a:lnTo>
                <a:lnTo>
                  <a:pt x="2852305" y="2793"/>
                </a:lnTo>
                <a:lnTo>
                  <a:pt x="2852305" y="253"/>
                </a:lnTo>
                <a:close/>
              </a:path>
              <a:path w="2926079" h="47625">
                <a:moveTo>
                  <a:pt x="2922968" y="253"/>
                </a:moveTo>
                <a:lnTo>
                  <a:pt x="2852305" y="253"/>
                </a:lnTo>
                <a:lnTo>
                  <a:pt x="2852305" y="44703"/>
                </a:lnTo>
                <a:lnTo>
                  <a:pt x="2854388" y="44703"/>
                </a:lnTo>
                <a:lnTo>
                  <a:pt x="2854388" y="2793"/>
                </a:lnTo>
                <a:lnTo>
                  <a:pt x="2922968" y="2793"/>
                </a:lnTo>
                <a:lnTo>
                  <a:pt x="2922968" y="253"/>
                </a:lnTo>
                <a:close/>
              </a:path>
              <a:path w="2926079" h="47625">
                <a:moveTo>
                  <a:pt x="2925622" y="253"/>
                </a:moveTo>
                <a:lnTo>
                  <a:pt x="2922968" y="253"/>
                </a:lnTo>
                <a:lnTo>
                  <a:pt x="2922968" y="44703"/>
                </a:lnTo>
                <a:lnTo>
                  <a:pt x="2925622" y="44703"/>
                </a:lnTo>
                <a:lnTo>
                  <a:pt x="2925622" y="253"/>
                </a:lnTo>
                <a:close/>
              </a:path>
              <a:path w="2926079" h="47625">
                <a:moveTo>
                  <a:pt x="72847" y="0"/>
                </a:moveTo>
                <a:lnTo>
                  <a:pt x="71677" y="0"/>
                </a:lnTo>
                <a:lnTo>
                  <a:pt x="71347" y="253"/>
                </a:lnTo>
                <a:lnTo>
                  <a:pt x="73152" y="253"/>
                </a:lnTo>
                <a:lnTo>
                  <a:pt x="72847" y="0"/>
                </a:lnTo>
                <a:close/>
              </a:path>
              <a:path w="2926079" h="47625">
                <a:moveTo>
                  <a:pt x="122020" y="0"/>
                </a:moveTo>
                <a:lnTo>
                  <a:pt x="120877" y="0"/>
                </a:lnTo>
                <a:lnTo>
                  <a:pt x="120548" y="253"/>
                </a:lnTo>
                <a:lnTo>
                  <a:pt x="122350" y="253"/>
                </a:lnTo>
                <a:lnTo>
                  <a:pt x="122020" y="0"/>
                </a:lnTo>
                <a:close/>
              </a:path>
              <a:path w="2926079" h="47625">
                <a:moveTo>
                  <a:pt x="171207" y="0"/>
                </a:moveTo>
                <a:lnTo>
                  <a:pt x="170064" y="0"/>
                </a:lnTo>
                <a:lnTo>
                  <a:pt x="169734" y="253"/>
                </a:lnTo>
                <a:lnTo>
                  <a:pt x="171537" y="253"/>
                </a:lnTo>
                <a:lnTo>
                  <a:pt x="171207" y="0"/>
                </a:lnTo>
                <a:close/>
              </a:path>
              <a:path w="2926079" h="47625">
                <a:moveTo>
                  <a:pt x="220407" y="0"/>
                </a:moveTo>
                <a:lnTo>
                  <a:pt x="219251" y="0"/>
                </a:lnTo>
                <a:lnTo>
                  <a:pt x="218921" y="253"/>
                </a:lnTo>
                <a:lnTo>
                  <a:pt x="220737" y="253"/>
                </a:lnTo>
                <a:lnTo>
                  <a:pt x="220407" y="0"/>
                </a:lnTo>
                <a:close/>
              </a:path>
              <a:path w="2926079" h="47625">
                <a:moveTo>
                  <a:pt x="269621" y="0"/>
                </a:moveTo>
                <a:lnTo>
                  <a:pt x="268451" y="0"/>
                </a:lnTo>
                <a:lnTo>
                  <a:pt x="268122" y="253"/>
                </a:lnTo>
                <a:lnTo>
                  <a:pt x="269924" y="253"/>
                </a:lnTo>
                <a:lnTo>
                  <a:pt x="269621" y="0"/>
                </a:lnTo>
                <a:close/>
              </a:path>
              <a:path w="2926079" h="47625">
                <a:moveTo>
                  <a:pt x="318781" y="0"/>
                </a:moveTo>
                <a:lnTo>
                  <a:pt x="317638" y="0"/>
                </a:lnTo>
                <a:lnTo>
                  <a:pt x="317308" y="253"/>
                </a:lnTo>
                <a:lnTo>
                  <a:pt x="319111" y="253"/>
                </a:lnTo>
                <a:lnTo>
                  <a:pt x="318781" y="0"/>
                </a:lnTo>
                <a:close/>
              </a:path>
              <a:path w="2926079" h="47625">
                <a:moveTo>
                  <a:pt x="367982" y="0"/>
                </a:moveTo>
                <a:lnTo>
                  <a:pt x="366839" y="0"/>
                </a:lnTo>
                <a:lnTo>
                  <a:pt x="366509" y="253"/>
                </a:lnTo>
                <a:lnTo>
                  <a:pt x="368311" y="253"/>
                </a:lnTo>
                <a:lnTo>
                  <a:pt x="367982" y="0"/>
                </a:lnTo>
                <a:close/>
              </a:path>
              <a:path w="2926079" h="47625">
                <a:moveTo>
                  <a:pt x="417182" y="0"/>
                </a:moveTo>
                <a:lnTo>
                  <a:pt x="416025" y="0"/>
                </a:lnTo>
                <a:lnTo>
                  <a:pt x="415696" y="253"/>
                </a:lnTo>
                <a:lnTo>
                  <a:pt x="417512" y="253"/>
                </a:lnTo>
                <a:lnTo>
                  <a:pt x="417182" y="0"/>
                </a:lnTo>
                <a:close/>
              </a:path>
              <a:path w="2926079" h="47625">
                <a:moveTo>
                  <a:pt x="466382" y="0"/>
                </a:moveTo>
                <a:lnTo>
                  <a:pt x="465212" y="0"/>
                </a:lnTo>
                <a:lnTo>
                  <a:pt x="464883" y="253"/>
                </a:lnTo>
                <a:lnTo>
                  <a:pt x="466685" y="253"/>
                </a:lnTo>
                <a:lnTo>
                  <a:pt x="466382" y="0"/>
                </a:lnTo>
                <a:close/>
              </a:path>
              <a:path w="2926079" h="47625">
                <a:moveTo>
                  <a:pt x="515556" y="0"/>
                </a:moveTo>
                <a:lnTo>
                  <a:pt x="514413" y="0"/>
                </a:lnTo>
                <a:lnTo>
                  <a:pt x="514083" y="253"/>
                </a:lnTo>
                <a:lnTo>
                  <a:pt x="515885" y="253"/>
                </a:lnTo>
                <a:lnTo>
                  <a:pt x="515556" y="0"/>
                </a:lnTo>
                <a:close/>
              </a:path>
              <a:path w="2926079" h="47625">
                <a:moveTo>
                  <a:pt x="586486" y="0"/>
                </a:moveTo>
                <a:lnTo>
                  <a:pt x="585343" y="0"/>
                </a:lnTo>
                <a:lnTo>
                  <a:pt x="585011" y="253"/>
                </a:lnTo>
                <a:lnTo>
                  <a:pt x="586816" y="253"/>
                </a:lnTo>
                <a:lnTo>
                  <a:pt x="586486" y="0"/>
                </a:lnTo>
                <a:close/>
              </a:path>
              <a:path w="2926079" h="47625">
                <a:moveTo>
                  <a:pt x="657428" y="0"/>
                </a:moveTo>
                <a:lnTo>
                  <a:pt x="656272" y="0"/>
                </a:lnTo>
                <a:lnTo>
                  <a:pt x="655942" y="253"/>
                </a:lnTo>
                <a:lnTo>
                  <a:pt x="657744" y="253"/>
                </a:lnTo>
                <a:lnTo>
                  <a:pt x="657428" y="0"/>
                </a:lnTo>
                <a:close/>
              </a:path>
              <a:path w="2926079" h="47625">
                <a:moveTo>
                  <a:pt x="706615" y="0"/>
                </a:moveTo>
                <a:lnTo>
                  <a:pt x="705472" y="0"/>
                </a:lnTo>
                <a:lnTo>
                  <a:pt x="705142" y="253"/>
                </a:lnTo>
                <a:lnTo>
                  <a:pt x="706945" y="253"/>
                </a:lnTo>
                <a:lnTo>
                  <a:pt x="706615" y="0"/>
                </a:lnTo>
                <a:close/>
              </a:path>
              <a:path w="2926079" h="47625">
                <a:moveTo>
                  <a:pt x="755802" y="0"/>
                </a:moveTo>
                <a:lnTo>
                  <a:pt x="754659" y="0"/>
                </a:lnTo>
                <a:lnTo>
                  <a:pt x="754329" y="253"/>
                </a:lnTo>
                <a:lnTo>
                  <a:pt x="756132" y="253"/>
                </a:lnTo>
                <a:lnTo>
                  <a:pt x="755802" y="0"/>
                </a:lnTo>
                <a:close/>
              </a:path>
              <a:path w="2926079" h="47625">
                <a:moveTo>
                  <a:pt x="805002" y="0"/>
                </a:moveTo>
                <a:lnTo>
                  <a:pt x="803859" y="0"/>
                </a:lnTo>
                <a:lnTo>
                  <a:pt x="803529" y="253"/>
                </a:lnTo>
                <a:lnTo>
                  <a:pt x="805332" y="253"/>
                </a:lnTo>
                <a:lnTo>
                  <a:pt x="805002" y="0"/>
                </a:lnTo>
                <a:close/>
              </a:path>
              <a:path w="2926079" h="47625">
                <a:moveTo>
                  <a:pt x="854202" y="0"/>
                </a:moveTo>
                <a:lnTo>
                  <a:pt x="853046" y="0"/>
                </a:lnTo>
                <a:lnTo>
                  <a:pt x="852716" y="253"/>
                </a:lnTo>
                <a:lnTo>
                  <a:pt x="854519" y="253"/>
                </a:lnTo>
                <a:lnTo>
                  <a:pt x="854202" y="0"/>
                </a:lnTo>
                <a:close/>
              </a:path>
              <a:path w="2926079" h="47625">
                <a:moveTo>
                  <a:pt x="903376" y="0"/>
                </a:moveTo>
                <a:lnTo>
                  <a:pt x="902233" y="0"/>
                </a:lnTo>
                <a:lnTo>
                  <a:pt x="901903" y="253"/>
                </a:lnTo>
                <a:lnTo>
                  <a:pt x="903706" y="253"/>
                </a:lnTo>
                <a:lnTo>
                  <a:pt x="903376" y="0"/>
                </a:lnTo>
                <a:close/>
              </a:path>
              <a:path w="2926079" h="47625">
                <a:moveTo>
                  <a:pt x="952576" y="0"/>
                </a:moveTo>
                <a:lnTo>
                  <a:pt x="951433" y="0"/>
                </a:lnTo>
                <a:lnTo>
                  <a:pt x="951103" y="253"/>
                </a:lnTo>
                <a:lnTo>
                  <a:pt x="952906" y="253"/>
                </a:lnTo>
                <a:lnTo>
                  <a:pt x="952576" y="0"/>
                </a:lnTo>
                <a:close/>
              </a:path>
              <a:path w="2926079" h="47625">
                <a:moveTo>
                  <a:pt x="1001776" y="0"/>
                </a:moveTo>
                <a:lnTo>
                  <a:pt x="1000620" y="0"/>
                </a:lnTo>
                <a:lnTo>
                  <a:pt x="1000290" y="253"/>
                </a:lnTo>
                <a:lnTo>
                  <a:pt x="1002106" y="253"/>
                </a:lnTo>
                <a:lnTo>
                  <a:pt x="1001776" y="0"/>
                </a:lnTo>
                <a:close/>
              </a:path>
              <a:path w="2926079" h="47625">
                <a:moveTo>
                  <a:pt x="1050974" y="0"/>
                </a:moveTo>
                <a:lnTo>
                  <a:pt x="1049807" y="0"/>
                </a:lnTo>
                <a:lnTo>
                  <a:pt x="1049477" y="253"/>
                </a:lnTo>
                <a:lnTo>
                  <a:pt x="1051280" y="253"/>
                </a:lnTo>
                <a:lnTo>
                  <a:pt x="1050974" y="0"/>
                </a:lnTo>
                <a:close/>
              </a:path>
              <a:path w="2926079" h="47625">
                <a:moveTo>
                  <a:pt x="1100150" y="0"/>
                </a:moveTo>
                <a:lnTo>
                  <a:pt x="1099007" y="0"/>
                </a:lnTo>
                <a:lnTo>
                  <a:pt x="1098677" y="253"/>
                </a:lnTo>
                <a:lnTo>
                  <a:pt x="1100480" y="253"/>
                </a:lnTo>
                <a:lnTo>
                  <a:pt x="1100150" y="0"/>
                </a:lnTo>
                <a:close/>
              </a:path>
              <a:path w="2926079" h="47625">
                <a:moveTo>
                  <a:pt x="1171079" y="0"/>
                </a:moveTo>
                <a:lnTo>
                  <a:pt x="1169936" y="0"/>
                </a:lnTo>
                <a:lnTo>
                  <a:pt x="1169606" y="253"/>
                </a:lnTo>
                <a:lnTo>
                  <a:pt x="1171408" y="253"/>
                </a:lnTo>
                <a:lnTo>
                  <a:pt x="1171079" y="0"/>
                </a:lnTo>
                <a:close/>
              </a:path>
              <a:path w="2926079" h="47625">
                <a:moveTo>
                  <a:pt x="1242020" y="0"/>
                </a:moveTo>
                <a:lnTo>
                  <a:pt x="1240866" y="0"/>
                </a:lnTo>
                <a:lnTo>
                  <a:pt x="1240536" y="253"/>
                </a:lnTo>
                <a:lnTo>
                  <a:pt x="1242352" y="253"/>
                </a:lnTo>
                <a:lnTo>
                  <a:pt x="1242020" y="0"/>
                </a:lnTo>
                <a:close/>
              </a:path>
              <a:path w="2926079" h="47625">
                <a:moveTo>
                  <a:pt x="1291221" y="0"/>
                </a:moveTo>
                <a:lnTo>
                  <a:pt x="1290053" y="0"/>
                </a:lnTo>
                <a:lnTo>
                  <a:pt x="1289723" y="253"/>
                </a:lnTo>
                <a:lnTo>
                  <a:pt x="1291526" y="253"/>
                </a:lnTo>
                <a:lnTo>
                  <a:pt x="1291221" y="0"/>
                </a:lnTo>
                <a:close/>
              </a:path>
              <a:path w="2926079" h="47625">
                <a:moveTo>
                  <a:pt x="1340396" y="0"/>
                </a:moveTo>
                <a:lnTo>
                  <a:pt x="1339253" y="0"/>
                </a:lnTo>
                <a:lnTo>
                  <a:pt x="1338922" y="253"/>
                </a:lnTo>
                <a:lnTo>
                  <a:pt x="1340726" y="253"/>
                </a:lnTo>
                <a:lnTo>
                  <a:pt x="1340396" y="0"/>
                </a:lnTo>
                <a:close/>
              </a:path>
              <a:path w="2926079" h="47625">
                <a:moveTo>
                  <a:pt x="1389594" y="0"/>
                </a:moveTo>
                <a:lnTo>
                  <a:pt x="1388452" y="0"/>
                </a:lnTo>
                <a:lnTo>
                  <a:pt x="1388122" y="253"/>
                </a:lnTo>
                <a:lnTo>
                  <a:pt x="1389926" y="253"/>
                </a:lnTo>
                <a:lnTo>
                  <a:pt x="1389594" y="0"/>
                </a:lnTo>
                <a:close/>
              </a:path>
              <a:path w="2926079" h="47625">
                <a:moveTo>
                  <a:pt x="1438795" y="0"/>
                </a:moveTo>
                <a:lnTo>
                  <a:pt x="1437640" y="0"/>
                </a:lnTo>
                <a:lnTo>
                  <a:pt x="1437309" y="253"/>
                </a:lnTo>
                <a:lnTo>
                  <a:pt x="1439113" y="253"/>
                </a:lnTo>
                <a:lnTo>
                  <a:pt x="1438795" y="0"/>
                </a:lnTo>
                <a:close/>
              </a:path>
              <a:path w="2926079" h="47625">
                <a:moveTo>
                  <a:pt x="1487970" y="0"/>
                </a:moveTo>
                <a:lnTo>
                  <a:pt x="1486827" y="0"/>
                </a:lnTo>
                <a:lnTo>
                  <a:pt x="1486496" y="253"/>
                </a:lnTo>
                <a:lnTo>
                  <a:pt x="1488300" y="253"/>
                </a:lnTo>
                <a:lnTo>
                  <a:pt x="1487970" y="0"/>
                </a:lnTo>
                <a:close/>
              </a:path>
              <a:path w="2926079" h="47625">
                <a:moveTo>
                  <a:pt x="1537169" y="0"/>
                </a:moveTo>
                <a:lnTo>
                  <a:pt x="1536026" y="0"/>
                </a:lnTo>
                <a:lnTo>
                  <a:pt x="1535696" y="253"/>
                </a:lnTo>
                <a:lnTo>
                  <a:pt x="1537500" y="253"/>
                </a:lnTo>
                <a:lnTo>
                  <a:pt x="1537169" y="0"/>
                </a:lnTo>
                <a:close/>
              </a:path>
              <a:path w="2926079" h="47625">
                <a:moveTo>
                  <a:pt x="1586357" y="0"/>
                </a:moveTo>
                <a:lnTo>
                  <a:pt x="1585214" y="0"/>
                </a:lnTo>
                <a:lnTo>
                  <a:pt x="1584883" y="253"/>
                </a:lnTo>
                <a:lnTo>
                  <a:pt x="1586687" y="253"/>
                </a:lnTo>
                <a:lnTo>
                  <a:pt x="1586357" y="0"/>
                </a:lnTo>
                <a:close/>
              </a:path>
              <a:path w="2926079" h="47625">
                <a:moveTo>
                  <a:pt x="1635556" y="0"/>
                </a:moveTo>
                <a:lnTo>
                  <a:pt x="1634401" y="0"/>
                </a:lnTo>
                <a:lnTo>
                  <a:pt x="1634070" y="253"/>
                </a:lnTo>
                <a:lnTo>
                  <a:pt x="1635874" y="253"/>
                </a:lnTo>
                <a:lnTo>
                  <a:pt x="1635556" y="0"/>
                </a:lnTo>
                <a:close/>
              </a:path>
              <a:path w="2926079" h="47625">
                <a:moveTo>
                  <a:pt x="1684743" y="0"/>
                </a:moveTo>
                <a:lnTo>
                  <a:pt x="1683600" y="0"/>
                </a:lnTo>
                <a:lnTo>
                  <a:pt x="1683270" y="253"/>
                </a:lnTo>
                <a:lnTo>
                  <a:pt x="1685074" y="253"/>
                </a:lnTo>
                <a:lnTo>
                  <a:pt x="1684743" y="0"/>
                </a:lnTo>
                <a:close/>
              </a:path>
              <a:path w="2926079" h="47625">
                <a:moveTo>
                  <a:pt x="1755673" y="0"/>
                </a:moveTo>
                <a:lnTo>
                  <a:pt x="1754530" y="0"/>
                </a:lnTo>
                <a:lnTo>
                  <a:pt x="1754200" y="253"/>
                </a:lnTo>
                <a:lnTo>
                  <a:pt x="1756003" y="253"/>
                </a:lnTo>
                <a:lnTo>
                  <a:pt x="1755673" y="0"/>
                </a:lnTo>
                <a:close/>
              </a:path>
              <a:path w="2926079" h="47625">
                <a:moveTo>
                  <a:pt x="1826615" y="0"/>
                </a:moveTo>
                <a:lnTo>
                  <a:pt x="1825459" y="0"/>
                </a:lnTo>
                <a:lnTo>
                  <a:pt x="1825129" y="253"/>
                </a:lnTo>
                <a:lnTo>
                  <a:pt x="1826945" y="253"/>
                </a:lnTo>
                <a:lnTo>
                  <a:pt x="1826615" y="0"/>
                </a:lnTo>
                <a:close/>
              </a:path>
              <a:path w="2926079" h="47625">
                <a:moveTo>
                  <a:pt x="1875815" y="0"/>
                </a:moveTo>
                <a:lnTo>
                  <a:pt x="1874647" y="0"/>
                </a:lnTo>
                <a:lnTo>
                  <a:pt x="1874316" y="253"/>
                </a:lnTo>
                <a:lnTo>
                  <a:pt x="1876120" y="253"/>
                </a:lnTo>
                <a:lnTo>
                  <a:pt x="1875815" y="0"/>
                </a:lnTo>
                <a:close/>
              </a:path>
              <a:path w="2926079" h="47625">
                <a:moveTo>
                  <a:pt x="1924989" y="0"/>
                </a:moveTo>
                <a:lnTo>
                  <a:pt x="1923846" y="0"/>
                </a:lnTo>
                <a:lnTo>
                  <a:pt x="1923516" y="253"/>
                </a:lnTo>
                <a:lnTo>
                  <a:pt x="1925320" y="253"/>
                </a:lnTo>
                <a:lnTo>
                  <a:pt x="1924989" y="0"/>
                </a:lnTo>
                <a:close/>
              </a:path>
              <a:path w="2926079" h="47625">
                <a:moveTo>
                  <a:pt x="1974189" y="0"/>
                </a:moveTo>
                <a:lnTo>
                  <a:pt x="1973046" y="0"/>
                </a:lnTo>
                <a:lnTo>
                  <a:pt x="1972716" y="253"/>
                </a:lnTo>
                <a:lnTo>
                  <a:pt x="1974519" y="253"/>
                </a:lnTo>
                <a:lnTo>
                  <a:pt x="1974189" y="0"/>
                </a:lnTo>
                <a:close/>
              </a:path>
              <a:path w="2926079" h="47625">
                <a:moveTo>
                  <a:pt x="2023389" y="0"/>
                </a:moveTo>
                <a:lnTo>
                  <a:pt x="2022233" y="0"/>
                </a:lnTo>
                <a:lnTo>
                  <a:pt x="2021903" y="253"/>
                </a:lnTo>
                <a:lnTo>
                  <a:pt x="2023719" y="253"/>
                </a:lnTo>
                <a:lnTo>
                  <a:pt x="2023389" y="0"/>
                </a:lnTo>
                <a:close/>
              </a:path>
              <a:path w="2926079" h="47625">
                <a:moveTo>
                  <a:pt x="2072589" y="0"/>
                </a:moveTo>
                <a:lnTo>
                  <a:pt x="2071420" y="0"/>
                </a:lnTo>
                <a:lnTo>
                  <a:pt x="2071090" y="253"/>
                </a:lnTo>
                <a:lnTo>
                  <a:pt x="2072894" y="253"/>
                </a:lnTo>
                <a:lnTo>
                  <a:pt x="2072589" y="0"/>
                </a:lnTo>
                <a:close/>
              </a:path>
              <a:path w="2926079" h="47625">
                <a:moveTo>
                  <a:pt x="2121763" y="0"/>
                </a:moveTo>
                <a:lnTo>
                  <a:pt x="2120620" y="0"/>
                </a:lnTo>
                <a:lnTo>
                  <a:pt x="2120290" y="253"/>
                </a:lnTo>
                <a:lnTo>
                  <a:pt x="2122093" y="253"/>
                </a:lnTo>
                <a:lnTo>
                  <a:pt x="2121763" y="0"/>
                </a:lnTo>
                <a:close/>
              </a:path>
              <a:path w="2926079" h="47625">
                <a:moveTo>
                  <a:pt x="2170950" y="0"/>
                </a:moveTo>
                <a:lnTo>
                  <a:pt x="2169807" y="0"/>
                </a:lnTo>
                <a:lnTo>
                  <a:pt x="2169477" y="253"/>
                </a:lnTo>
                <a:lnTo>
                  <a:pt x="2171282" y="253"/>
                </a:lnTo>
                <a:lnTo>
                  <a:pt x="2170950" y="0"/>
                </a:lnTo>
                <a:close/>
              </a:path>
              <a:path w="2926079" h="47625">
                <a:moveTo>
                  <a:pt x="2220150" y="0"/>
                </a:moveTo>
                <a:lnTo>
                  <a:pt x="2218994" y="0"/>
                </a:lnTo>
                <a:lnTo>
                  <a:pt x="2218664" y="253"/>
                </a:lnTo>
                <a:lnTo>
                  <a:pt x="2220469" y="253"/>
                </a:lnTo>
                <a:lnTo>
                  <a:pt x="2220150" y="0"/>
                </a:lnTo>
                <a:close/>
              </a:path>
              <a:path w="2926079" h="47625">
                <a:moveTo>
                  <a:pt x="2269337" y="0"/>
                </a:moveTo>
                <a:lnTo>
                  <a:pt x="2268194" y="0"/>
                </a:lnTo>
                <a:lnTo>
                  <a:pt x="2267864" y="253"/>
                </a:lnTo>
                <a:lnTo>
                  <a:pt x="2269667" y="253"/>
                </a:lnTo>
                <a:lnTo>
                  <a:pt x="2269337" y="0"/>
                </a:lnTo>
                <a:close/>
              </a:path>
              <a:path w="2926079" h="47625">
                <a:moveTo>
                  <a:pt x="2337282" y="0"/>
                </a:moveTo>
                <a:lnTo>
                  <a:pt x="2336128" y="0"/>
                </a:lnTo>
                <a:lnTo>
                  <a:pt x="2335796" y="253"/>
                </a:lnTo>
                <a:lnTo>
                  <a:pt x="2337600" y="253"/>
                </a:lnTo>
                <a:lnTo>
                  <a:pt x="2337282" y="0"/>
                </a:lnTo>
                <a:close/>
              </a:path>
              <a:path w="2926079" h="47625">
                <a:moveTo>
                  <a:pt x="2411209" y="0"/>
                </a:moveTo>
                <a:lnTo>
                  <a:pt x="2410053" y="0"/>
                </a:lnTo>
                <a:lnTo>
                  <a:pt x="2409723" y="253"/>
                </a:lnTo>
                <a:lnTo>
                  <a:pt x="2411539" y="253"/>
                </a:lnTo>
                <a:lnTo>
                  <a:pt x="2411209" y="0"/>
                </a:lnTo>
                <a:close/>
              </a:path>
              <a:path w="2926079" h="47625">
                <a:moveTo>
                  <a:pt x="2460409" y="0"/>
                </a:moveTo>
                <a:lnTo>
                  <a:pt x="2459240" y="0"/>
                </a:lnTo>
                <a:lnTo>
                  <a:pt x="2458910" y="253"/>
                </a:lnTo>
                <a:lnTo>
                  <a:pt x="2460715" y="253"/>
                </a:lnTo>
                <a:lnTo>
                  <a:pt x="2460409" y="0"/>
                </a:lnTo>
                <a:close/>
              </a:path>
              <a:path w="2926079" h="47625">
                <a:moveTo>
                  <a:pt x="2509583" y="0"/>
                </a:moveTo>
                <a:lnTo>
                  <a:pt x="2508440" y="0"/>
                </a:lnTo>
                <a:lnTo>
                  <a:pt x="2508110" y="253"/>
                </a:lnTo>
                <a:lnTo>
                  <a:pt x="2509913" y="253"/>
                </a:lnTo>
                <a:lnTo>
                  <a:pt x="2509583" y="0"/>
                </a:lnTo>
                <a:close/>
              </a:path>
              <a:path w="2926079" h="47625">
                <a:moveTo>
                  <a:pt x="2558783" y="0"/>
                </a:moveTo>
                <a:lnTo>
                  <a:pt x="2557640" y="0"/>
                </a:lnTo>
                <a:lnTo>
                  <a:pt x="2557310" y="253"/>
                </a:lnTo>
                <a:lnTo>
                  <a:pt x="2559113" y="253"/>
                </a:lnTo>
                <a:lnTo>
                  <a:pt x="2558783" y="0"/>
                </a:lnTo>
                <a:close/>
              </a:path>
              <a:path w="2926079" h="47625">
                <a:moveTo>
                  <a:pt x="2607970" y="0"/>
                </a:moveTo>
                <a:lnTo>
                  <a:pt x="2606814" y="0"/>
                </a:lnTo>
                <a:lnTo>
                  <a:pt x="2606484" y="253"/>
                </a:lnTo>
                <a:lnTo>
                  <a:pt x="2608300" y="253"/>
                </a:lnTo>
                <a:lnTo>
                  <a:pt x="2607970" y="0"/>
                </a:lnTo>
                <a:close/>
              </a:path>
              <a:path w="2926079" h="47625">
                <a:moveTo>
                  <a:pt x="2657184" y="0"/>
                </a:moveTo>
                <a:lnTo>
                  <a:pt x="2656014" y="0"/>
                </a:lnTo>
                <a:lnTo>
                  <a:pt x="2655684" y="253"/>
                </a:lnTo>
                <a:lnTo>
                  <a:pt x="2657487" y="253"/>
                </a:lnTo>
                <a:lnTo>
                  <a:pt x="2657184" y="0"/>
                </a:lnTo>
                <a:close/>
              </a:path>
              <a:path w="2926079" h="47625">
                <a:moveTo>
                  <a:pt x="2706357" y="0"/>
                </a:moveTo>
                <a:lnTo>
                  <a:pt x="2705214" y="0"/>
                </a:lnTo>
                <a:lnTo>
                  <a:pt x="2704885" y="253"/>
                </a:lnTo>
                <a:lnTo>
                  <a:pt x="2706687" y="253"/>
                </a:lnTo>
                <a:lnTo>
                  <a:pt x="2706357" y="0"/>
                </a:lnTo>
                <a:close/>
              </a:path>
              <a:path w="2926079" h="47625">
                <a:moveTo>
                  <a:pt x="2755544" y="0"/>
                </a:moveTo>
                <a:lnTo>
                  <a:pt x="2754401" y="0"/>
                </a:lnTo>
                <a:lnTo>
                  <a:pt x="2754071" y="253"/>
                </a:lnTo>
                <a:lnTo>
                  <a:pt x="2755874" y="253"/>
                </a:lnTo>
                <a:lnTo>
                  <a:pt x="2755544" y="0"/>
                </a:lnTo>
                <a:close/>
              </a:path>
              <a:path w="2926079" h="47625">
                <a:moveTo>
                  <a:pt x="2804744" y="0"/>
                </a:moveTo>
                <a:lnTo>
                  <a:pt x="2803588" y="0"/>
                </a:lnTo>
                <a:lnTo>
                  <a:pt x="2803258" y="253"/>
                </a:lnTo>
                <a:lnTo>
                  <a:pt x="2805074" y="253"/>
                </a:lnTo>
                <a:lnTo>
                  <a:pt x="2804744" y="0"/>
                </a:lnTo>
                <a:close/>
              </a:path>
              <a:path w="2926079" h="47625">
                <a:moveTo>
                  <a:pt x="2853945" y="0"/>
                </a:moveTo>
                <a:lnTo>
                  <a:pt x="2852775" y="0"/>
                </a:lnTo>
                <a:lnTo>
                  <a:pt x="2852445" y="253"/>
                </a:lnTo>
                <a:lnTo>
                  <a:pt x="2854248" y="253"/>
                </a:lnTo>
                <a:lnTo>
                  <a:pt x="28539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4" name="object 764"/>
          <p:cNvSpPr/>
          <p:nvPr/>
        </p:nvSpPr>
        <p:spPr>
          <a:xfrm>
            <a:off x="8135049" y="2181275"/>
            <a:ext cx="200025" cy="199390"/>
          </a:xfrm>
          <a:custGeom>
            <a:avLst/>
            <a:gdLst/>
            <a:ahLst/>
            <a:cxnLst/>
            <a:rect l="l" t="t" r="r" b="b"/>
            <a:pathLst>
              <a:path w="200025" h="199389">
                <a:moveTo>
                  <a:pt x="199682" y="72390"/>
                </a:moveTo>
                <a:lnTo>
                  <a:pt x="128905" y="72390"/>
                </a:lnTo>
                <a:lnTo>
                  <a:pt x="128905" y="0"/>
                </a:lnTo>
                <a:lnTo>
                  <a:pt x="69926" y="0"/>
                </a:lnTo>
                <a:lnTo>
                  <a:pt x="69926" y="72390"/>
                </a:lnTo>
                <a:lnTo>
                  <a:pt x="0" y="72390"/>
                </a:lnTo>
                <a:lnTo>
                  <a:pt x="0" y="127000"/>
                </a:lnTo>
                <a:lnTo>
                  <a:pt x="69926" y="127000"/>
                </a:lnTo>
                <a:lnTo>
                  <a:pt x="69926" y="199390"/>
                </a:lnTo>
                <a:lnTo>
                  <a:pt x="128905" y="199390"/>
                </a:lnTo>
                <a:lnTo>
                  <a:pt x="128905" y="127000"/>
                </a:lnTo>
                <a:lnTo>
                  <a:pt x="199682" y="127000"/>
                </a:lnTo>
                <a:lnTo>
                  <a:pt x="199682" y="72390"/>
                </a:lnTo>
                <a:close/>
              </a:path>
            </a:pathLst>
          </a:custGeom>
          <a:solidFill>
            <a:srgbClr val="008E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5" name="object 765"/>
          <p:cNvSpPr txBox="1">
            <a:spLocks noGrp="1"/>
          </p:cNvSpPr>
          <p:nvPr>
            <p:ph type="title"/>
          </p:nvPr>
        </p:nvSpPr>
        <p:spPr>
          <a:xfrm>
            <a:off x="4437174" y="438033"/>
            <a:ext cx="314198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5">
                <a:solidFill>
                  <a:srgbClr val="000000"/>
                </a:solidFill>
                <a:latin typeface="Times New Roman"/>
                <a:cs typeface="Times New Roman"/>
              </a:rPr>
              <a:t>БЛАГОДАРНОСТИ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66" name="object 766"/>
          <p:cNvSpPr txBox="1"/>
          <p:nvPr/>
        </p:nvSpPr>
        <p:spPr>
          <a:xfrm>
            <a:off x="1203120" y="1372981"/>
            <a:ext cx="3131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Администрации Президента </a:t>
            </a:r>
            <a:r>
              <a:rPr dirty="0" sz="1800"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67" name="object 767"/>
          <p:cNvSpPr txBox="1"/>
          <p:nvPr/>
        </p:nvSpPr>
        <p:spPr>
          <a:xfrm>
            <a:off x="636194" y="2094523"/>
            <a:ext cx="21189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Минобрнауки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России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68" name="object 768"/>
          <p:cNvSpPr txBox="1"/>
          <p:nvPr/>
        </p:nvSpPr>
        <p:spPr>
          <a:xfrm>
            <a:off x="2670126" y="2595178"/>
            <a:ext cx="19354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Минсельхоз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России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69" name="object 769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0450939" y="270400"/>
            <a:ext cx="861695" cy="860333"/>
          </a:xfrm>
          <a:prstGeom prst="rect">
            <a:avLst/>
          </a:prstGeom>
        </p:spPr>
      </p:pic>
      <p:sp>
        <p:nvSpPr>
          <p:cNvPr id="770" name="object 770"/>
          <p:cNvSpPr txBox="1"/>
          <p:nvPr/>
        </p:nvSpPr>
        <p:spPr>
          <a:xfrm>
            <a:off x="6743531" y="1746637"/>
            <a:ext cx="30664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Ректору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35">
                <a:latin typeface="Calibri"/>
                <a:cs typeface="Calibri"/>
              </a:rPr>
              <a:t>ДГТУ,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проф.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Б.Ч.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Месхи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71" name="object 771"/>
          <p:cNvSpPr txBox="1"/>
          <p:nvPr/>
        </p:nvSpPr>
        <p:spPr>
          <a:xfrm>
            <a:off x="6073527" y="2532602"/>
            <a:ext cx="47351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Ректору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МВА</a:t>
            </a:r>
            <a:r>
              <a:rPr dirty="0" sz="1800">
                <a:latin typeface="Calibri"/>
                <a:cs typeface="Calibri"/>
              </a:rPr>
              <a:t> им. Скрябина,</a:t>
            </a:r>
            <a:r>
              <a:rPr dirty="0" sz="1800" spc="-5">
                <a:latin typeface="Calibri"/>
                <a:cs typeface="Calibri"/>
              </a:rPr>
              <a:t> проф.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С.В.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Позябину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72" name="object 772"/>
          <p:cNvSpPr txBox="1"/>
          <p:nvPr/>
        </p:nvSpPr>
        <p:spPr>
          <a:xfrm>
            <a:off x="5506601" y="1269903"/>
            <a:ext cx="5716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Ассоциации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практикующих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ветврачей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лично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С.В.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Середе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18899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03835">
              <a:lnSpc>
                <a:spcPct val="100000"/>
              </a:lnSpc>
              <a:spcBef>
                <a:spcPts val="100"/>
              </a:spcBef>
            </a:pPr>
            <a:r>
              <a:rPr dirty="0" spc="25"/>
              <a:t>ВЕТЕРИНАРНАЯ</a:t>
            </a:r>
            <a:r>
              <a:rPr dirty="0" spc="-320"/>
              <a:t> </a:t>
            </a:r>
            <a:r>
              <a:rPr dirty="0" spc="35"/>
              <a:t>ИНТЕРНАТУРА</a:t>
            </a:r>
            <a:r>
              <a:rPr dirty="0" spc="-320"/>
              <a:t> </a:t>
            </a:r>
            <a:r>
              <a:rPr dirty="0">
                <a:latin typeface="Microsoft Sans Serif"/>
                <a:cs typeface="Microsoft Sans Serif"/>
              </a:rPr>
              <a:t>-</a:t>
            </a:r>
          </a:p>
          <a:p>
            <a:pPr algn="ctr" marL="203835">
              <a:lnSpc>
                <a:spcPct val="100000"/>
              </a:lnSpc>
              <a:spcBef>
                <a:spcPts val="100"/>
              </a:spcBef>
            </a:pPr>
            <a:r>
              <a:rPr dirty="0" spc="-130"/>
              <a:t>д</a:t>
            </a:r>
            <a:r>
              <a:rPr dirty="0" spc="-130"/>
              <a:t>в</a:t>
            </a:r>
            <a:r>
              <a:rPr dirty="0" spc="-160"/>
              <a:t>е</a:t>
            </a:r>
            <a:r>
              <a:rPr dirty="0" spc="-270"/>
              <a:t>р</a:t>
            </a:r>
            <a:r>
              <a:rPr dirty="0" spc="-290"/>
              <a:t>ь</a:t>
            </a:r>
            <a:r>
              <a:rPr dirty="0" spc="-300"/>
              <a:t> </a:t>
            </a:r>
            <a:r>
              <a:rPr dirty="0" spc="-190"/>
              <a:t>в</a:t>
            </a:r>
            <a:r>
              <a:rPr dirty="0" spc="-295"/>
              <a:t> </a:t>
            </a:r>
            <a:r>
              <a:rPr dirty="0" spc="-235"/>
              <a:t>б</a:t>
            </a:r>
            <a:r>
              <a:rPr dirty="0" spc="-295"/>
              <a:t>удущ</a:t>
            </a:r>
            <a:r>
              <a:rPr dirty="0" spc="-160"/>
              <a:t>ее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3050" y="186446"/>
            <a:ext cx="10951845" cy="6030595"/>
            <a:chOff x="273050" y="186446"/>
            <a:chExt cx="10951845" cy="60305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3803" y="186446"/>
              <a:ext cx="948170" cy="10061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050" y="193674"/>
              <a:ext cx="2864131" cy="8019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5464" y="5508828"/>
              <a:ext cx="4587972" cy="7079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2593" y="259361"/>
              <a:ext cx="861695" cy="86033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095997" y="3824389"/>
            <a:ext cx="5517515" cy="1442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300" spc="20" b="1">
                <a:solidFill>
                  <a:srgbClr val="FFFFFF"/>
                </a:solidFill>
                <a:latin typeface="Arial"/>
                <a:cs typeface="Arial"/>
              </a:rPr>
              <a:t>Ермаков</a:t>
            </a:r>
            <a:r>
              <a:rPr dirty="0" sz="23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35" b="1">
                <a:solidFill>
                  <a:srgbClr val="FFFFFF"/>
                </a:solidFill>
                <a:latin typeface="Arial"/>
                <a:cs typeface="Arial"/>
              </a:rPr>
              <a:t>Алексей</a:t>
            </a:r>
            <a:r>
              <a:rPr dirty="0" sz="23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Arial"/>
                <a:cs typeface="Arial"/>
              </a:rPr>
              <a:t>Михайлович</a:t>
            </a:r>
            <a:endParaRPr sz="2300">
              <a:latin typeface="Arial"/>
              <a:cs typeface="Arial"/>
            </a:endParaRPr>
          </a:p>
          <a:p>
            <a:pPr marL="12700" marR="5080" indent="1026794">
              <a:lnSpc>
                <a:spcPct val="101400"/>
              </a:lnSpc>
            </a:pP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Ве</a:t>
            </a:r>
            <a:r>
              <a:rPr dirty="0" sz="2300" spc="-35">
                <a:solidFill>
                  <a:srgbClr val="FFFFFF"/>
                </a:solidFill>
                <a:latin typeface="Verdana"/>
                <a:cs typeface="Verdana"/>
              </a:rPr>
              <a:t>тМе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ГТ</a:t>
            </a:r>
            <a:r>
              <a:rPr dirty="0" sz="2300" spc="114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>
                <a:solidFill>
                  <a:srgbClr val="FFFFFF"/>
                </a:solidFill>
                <a:latin typeface="Microsoft Sans Serif"/>
                <a:cs typeface="Microsoft Sans Serif"/>
              </a:rPr>
              <a:t>,  </a:t>
            </a:r>
            <a:r>
              <a:rPr dirty="0" sz="2300" spc="-80">
                <a:solidFill>
                  <a:srgbClr val="FFFFFF"/>
                </a:solidFill>
                <a:latin typeface="Verdana"/>
                <a:cs typeface="Verdana"/>
              </a:rPr>
              <a:t>до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то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11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16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9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10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215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sz="23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dirty="0" sz="2300" spc="-10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300" spc="-16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 spc="-16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dirty="0" sz="23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19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75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dirty="0" sz="2300" spc="-5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95">
                <a:solidFill>
                  <a:srgbClr val="FFFFFF"/>
                </a:solidFill>
                <a:latin typeface="Verdana"/>
                <a:cs typeface="Verdana"/>
              </a:rPr>
              <a:t>ссо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endParaRPr sz="23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2300" b="1">
                <a:solidFill>
                  <a:srgbClr val="FFFFFF"/>
                </a:solidFill>
                <a:latin typeface="Arial"/>
                <a:cs typeface="Arial"/>
                <a:hlinkClick r:id="rId7"/>
              </a:rPr>
              <a:t>amermakov@yandex.ru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062" y="269280"/>
            <a:ext cx="7056755" cy="9264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3550"/>
              </a:lnSpc>
              <a:spcBef>
                <a:spcPts val="90"/>
              </a:spcBef>
            </a:pPr>
            <a:r>
              <a:rPr dirty="0" sz="3000" spc="-10" b="1">
                <a:solidFill>
                  <a:srgbClr val="2B80C8"/>
                </a:solidFill>
                <a:latin typeface="Trebuchet MS"/>
                <a:cs typeface="Trebuchet MS"/>
              </a:rPr>
              <a:t>Ветеринария</a:t>
            </a:r>
            <a:r>
              <a:rPr dirty="0" sz="3000" spc="-1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000" spc="-5" b="1">
                <a:solidFill>
                  <a:srgbClr val="2B80C8"/>
                </a:solidFill>
                <a:latin typeface="Trebuchet MS"/>
                <a:cs typeface="Trebuchet MS"/>
              </a:rPr>
              <a:t>сберегает</a:t>
            </a:r>
            <a:r>
              <a:rPr dirty="0" sz="3000" spc="-15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000" spc="-10" b="1">
                <a:solidFill>
                  <a:srgbClr val="2B80C8"/>
                </a:solidFill>
                <a:latin typeface="Trebuchet MS"/>
                <a:cs typeface="Trebuchet MS"/>
              </a:rPr>
              <a:t>человечество</a:t>
            </a:r>
            <a:endParaRPr sz="3000">
              <a:latin typeface="Trebuchet MS"/>
              <a:cs typeface="Trebuchet MS"/>
            </a:endParaRPr>
          </a:p>
          <a:p>
            <a:pPr algn="r" marR="69850">
              <a:lnSpc>
                <a:spcPts val="3550"/>
              </a:lnSpc>
            </a:pPr>
            <a:r>
              <a:rPr dirty="0" sz="3000" spc="-10" b="1">
                <a:solidFill>
                  <a:srgbClr val="2B80C8"/>
                </a:solidFill>
                <a:latin typeface="Trebuchet MS"/>
                <a:cs typeface="Trebuchet MS"/>
              </a:rPr>
              <a:t>Сергей</a:t>
            </a:r>
            <a:r>
              <a:rPr dirty="0" sz="3000" spc="-20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000" spc="-10" b="1">
                <a:solidFill>
                  <a:srgbClr val="2B80C8"/>
                </a:solidFill>
                <a:latin typeface="Trebuchet MS"/>
                <a:cs typeface="Trebuchet MS"/>
              </a:rPr>
              <a:t>Евсеенко,</a:t>
            </a:r>
            <a:r>
              <a:rPr dirty="0" sz="3000" spc="-20" b="1">
                <a:solidFill>
                  <a:srgbClr val="2B80C8"/>
                </a:solidFill>
                <a:latin typeface="Trebuchet MS"/>
                <a:cs typeface="Trebuchet MS"/>
              </a:rPr>
              <a:t> </a:t>
            </a:r>
            <a:r>
              <a:rPr dirty="0" sz="3000" spc="-10" b="1">
                <a:solidFill>
                  <a:srgbClr val="2B80C8"/>
                </a:solidFill>
                <a:latin typeface="Trebuchet MS"/>
                <a:cs typeface="Trebuchet MS"/>
              </a:rPr>
              <a:t>1884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55" y="3815169"/>
            <a:ext cx="3127907" cy="21100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2212" y="1629564"/>
            <a:ext cx="2905895" cy="19290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2212" y="3815076"/>
            <a:ext cx="2906109" cy="21101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6591" y="3806829"/>
            <a:ext cx="2813196" cy="2126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36591" y="1604330"/>
            <a:ext cx="2813083" cy="19797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3847" y="1604265"/>
            <a:ext cx="3112123" cy="19798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550" y="366445"/>
            <a:ext cx="523557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000000"/>
                </a:solidFill>
                <a:latin typeface="Arial"/>
                <a:cs typeface="Arial"/>
              </a:rPr>
              <a:t>ПИТОМЦЫ</a:t>
            </a:r>
            <a:r>
              <a:rPr dirty="0" sz="25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dirty="0" sz="2500" spc="-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spc="70" b="1">
                <a:solidFill>
                  <a:srgbClr val="000000"/>
                </a:solidFill>
                <a:latin typeface="Arial"/>
                <a:cs typeface="Arial"/>
              </a:rPr>
              <a:t>ЖИЗНИ</a:t>
            </a:r>
            <a:r>
              <a:rPr dirty="0" sz="2500" spc="-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spc="25" b="1">
                <a:solidFill>
                  <a:srgbClr val="000000"/>
                </a:solidFill>
                <a:latin typeface="Arial"/>
                <a:cs typeface="Arial"/>
              </a:rPr>
              <a:t>ЧЕЛОВЕКА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650" y="1031875"/>
            <a:ext cx="3693623" cy="47307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9389" y="6236846"/>
            <a:ext cx="2788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Источник</a:t>
            </a:r>
            <a:r>
              <a:rPr dirty="0" sz="1200" spc="-50">
                <a:latin typeface="Microsoft Sans Serif"/>
                <a:cs typeface="Microsoft Sans Serif"/>
              </a:rPr>
              <a:t>: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Verdana"/>
                <a:cs typeface="Verdana"/>
              </a:rPr>
              <a:t>Ветеринария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70">
                <a:latin typeface="Verdana"/>
                <a:cs typeface="Verdana"/>
              </a:rPr>
              <a:t>и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55">
                <a:latin typeface="Verdana"/>
                <a:cs typeface="Verdana"/>
              </a:rPr>
              <a:t>жизнь</a:t>
            </a:r>
            <a:r>
              <a:rPr dirty="0" sz="1200" spc="-55">
                <a:latin typeface="Microsoft Sans Serif"/>
                <a:cs typeface="Microsoft Sans Serif"/>
              </a:rPr>
              <a:t>,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2023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236300" y="1210816"/>
            <a:ext cx="1327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F81BD"/>
                </a:solidFill>
                <a:latin typeface="Microsoft Sans Serif"/>
                <a:cs typeface="Microsoft Sans Serif"/>
              </a:rPr>
              <a:t>•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9200" y="1176909"/>
            <a:ext cx="5496560" cy="11277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Более 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30% россиян дарят своему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питомцу </a:t>
            </a:r>
            <a:r>
              <a:rPr dirty="0" sz="2400" spc="-530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подарки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на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день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рождения,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а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7%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-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поздравляют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его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в 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Новый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35">
                <a:solidFill>
                  <a:srgbClr val="4F81BD"/>
                </a:solidFill>
                <a:latin typeface="Calibri"/>
                <a:cs typeface="Calibri"/>
              </a:rPr>
              <a:t>год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92650" y="996948"/>
            <a:ext cx="0" cy="4987290"/>
          </a:xfrm>
          <a:custGeom>
            <a:avLst/>
            <a:gdLst/>
            <a:ahLst/>
            <a:cxnLst/>
            <a:rect l="l" t="t" r="r" b="b"/>
            <a:pathLst>
              <a:path w="0" h="4987290">
                <a:moveTo>
                  <a:pt x="0" y="0"/>
                </a:moveTo>
                <a:lnTo>
                  <a:pt x="0" y="4986826"/>
                </a:lnTo>
              </a:path>
            </a:pathLst>
          </a:custGeom>
          <a:ln w="28575">
            <a:solidFill>
              <a:srgbClr val="00A1E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712613" y="6127345"/>
            <a:ext cx="14097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Источник: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kp.ru,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9835" y="3491522"/>
            <a:ext cx="3543747" cy="19933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583910" y="5637808"/>
            <a:ext cx="37871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это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Гюнтер.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Его</a:t>
            </a:r>
            <a:r>
              <a:rPr dirty="0" sz="1800" spc="-5">
                <a:latin typeface="Calibri"/>
                <a:cs typeface="Calibri"/>
              </a:rPr>
              <a:t> состояние 500 млн. </a:t>
            </a:r>
            <a:r>
              <a:rPr dirty="0" sz="1800">
                <a:latin typeface="Calibri"/>
                <a:cs typeface="Calibri"/>
              </a:rPr>
              <a:t>$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48402" y="15085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450" y="220708"/>
            <a:ext cx="9832975" cy="4463415"/>
            <a:chOff x="425450" y="220708"/>
            <a:chExt cx="9832975" cy="4463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450" y="592717"/>
              <a:ext cx="9552985" cy="40910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6241" y="220708"/>
              <a:ext cx="861695" cy="86033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5133632"/>
            <a:ext cx="132715" cy="759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F81BD"/>
                </a:solidFill>
                <a:latin typeface="Microsoft Sans Serif"/>
                <a:cs typeface="Microsoft Sans Serif"/>
              </a:rPr>
              <a:t>•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2400">
                <a:solidFill>
                  <a:srgbClr val="4F81BD"/>
                </a:solidFill>
                <a:latin typeface="Microsoft Sans Serif"/>
                <a:cs typeface="Microsoft Sans Serif"/>
              </a:rPr>
              <a:t>•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78185" y="5099724"/>
            <a:ext cx="8385175" cy="7594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872105" marR="5080" indent="-2860040">
              <a:lnSpc>
                <a:spcPct val="100699"/>
              </a:lnSpc>
              <a:spcBef>
                <a:spcPts val="80"/>
              </a:spcBef>
            </a:pP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Число домашних собак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и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F81BD"/>
                </a:solidFill>
                <a:latin typeface="Calibri"/>
                <a:cs typeface="Calibri"/>
              </a:rPr>
              <a:t>кошек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 в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российских семьях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 за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три </a:t>
            </a:r>
            <a:r>
              <a:rPr dirty="0" sz="2400" spc="-25">
                <a:solidFill>
                  <a:srgbClr val="4F81BD"/>
                </a:solidFill>
                <a:latin typeface="Calibri"/>
                <a:cs typeface="Calibri"/>
              </a:rPr>
              <a:t>года </a:t>
            </a:r>
            <a:r>
              <a:rPr dirty="0" sz="2400" spc="-530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выросло 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на 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12</a:t>
            </a:r>
            <a:r>
              <a:rPr dirty="0" sz="2400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4F81BD"/>
                </a:solidFill>
                <a:latin typeface="Calibri"/>
                <a:cs typeface="Calibri"/>
              </a:rPr>
              <a:t>млн.!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86738" y="6173530"/>
            <a:ext cx="206311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Источник</a:t>
            </a:r>
            <a:r>
              <a:rPr dirty="0" sz="1200" spc="-50">
                <a:latin typeface="Microsoft Sans Serif"/>
                <a:cs typeface="Microsoft Sans Serif"/>
              </a:rPr>
              <a:t>: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Verdana"/>
                <a:cs typeface="Verdana"/>
              </a:rPr>
              <a:t>Зооинформ</a:t>
            </a:r>
            <a:r>
              <a:rPr dirty="0" sz="1200" spc="-45">
                <a:latin typeface="Microsoft Sans Serif"/>
                <a:cs typeface="Microsoft Sans Serif"/>
              </a:rPr>
              <a:t>,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2021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020" y="1184275"/>
            <a:ext cx="6381229" cy="3962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7248" y="6109107"/>
            <a:ext cx="206311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Источник</a:t>
            </a:r>
            <a:r>
              <a:rPr dirty="0" sz="1200" spc="-50">
                <a:latin typeface="Microsoft Sans Serif"/>
                <a:cs typeface="Microsoft Sans Serif"/>
              </a:rPr>
              <a:t>: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Verdana"/>
                <a:cs typeface="Verdana"/>
              </a:rPr>
              <a:t>Зооинформ</a:t>
            </a:r>
            <a:r>
              <a:rPr dirty="0" sz="1200" spc="-45">
                <a:latin typeface="Microsoft Sans Serif"/>
                <a:cs typeface="Microsoft Sans Serif"/>
              </a:rPr>
              <a:t>,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2021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489" y="220708"/>
            <a:ext cx="861694" cy="860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599" y="377118"/>
            <a:ext cx="561594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000000"/>
                </a:solidFill>
                <a:latin typeface="Arial"/>
                <a:cs typeface="Arial"/>
              </a:rPr>
              <a:t>ВЕТЕРИНАРИЯ</a:t>
            </a:r>
            <a:r>
              <a:rPr dirty="0" sz="3000" spc="-15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dirty="0" sz="2500" spc="-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500" spc="5" b="1">
                <a:solidFill>
                  <a:srgbClr val="000000"/>
                </a:solidFill>
                <a:latin typeface="Arial"/>
                <a:cs typeface="Arial"/>
              </a:rPr>
              <a:t>тренд</a:t>
            </a:r>
            <a:r>
              <a:rPr dirty="0" sz="2500" spc="-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-5" b="1">
                <a:solidFill>
                  <a:srgbClr val="000000"/>
                </a:solidFill>
                <a:latin typeface="Arial"/>
                <a:cs typeface="Arial"/>
              </a:rPr>
              <a:t>100</a:t>
            </a:r>
            <a:r>
              <a:rPr dirty="0" sz="3000" spc="-1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20" b="1">
                <a:solidFill>
                  <a:srgbClr val="000000"/>
                </a:solidFill>
                <a:latin typeface="Arial"/>
                <a:cs typeface="Arial"/>
              </a:rPr>
              <a:t>лет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1695" y="4398707"/>
            <a:ext cx="1149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558ED5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4595" y="4371509"/>
            <a:ext cx="306070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В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начале ХХ </a:t>
            </a:r>
            <a:r>
              <a:rPr dirty="0" sz="2000" spc="-10">
                <a:solidFill>
                  <a:srgbClr val="558ED5"/>
                </a:solidFill>
                <a:latin typeface="Calibri"/>
                <a:cs typeface="Calibri"/>
              </a:rPr>
              <a:t>века 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в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мире 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работало лишь </a:t>
            </a:r>
            <a:r>
              <a:rPr dirty="0" sz="2000" spc="-15">
                <a:solidFill>
                  <a:srgbClr val="558ED5"/>
                </a:solidFill>
                <a:latin typeface="Calibri"/>
                <a:cs typeface="Calibri"/>
              </a:rPr>
              <a:t>несколько </a:t>
            </a:r>
            <a:r>
              <a:rPr dirty="0" sz="2000" spc="-1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тысяч</a:t>
            </a:r>
            <a:r>
              <a:rPr dirty="0" sz="2000" spc="-15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ветеринарных</a:t>
            </a:r>
            <a:r>
              <a:rPr dirty="0" sz="2000" spc="-15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врачей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064" y="1685113"/>
            <a:ext cx="3751976" cy="259779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658932" y="1585821"/>
            <a:ext cx="6522720" cy="3934460"/>
            <a:chOff x="4658932" y="1585821"/>
            <a:chExt cx="6522720" cy="39344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3406" y="1585821"/>
              <a:ext cx="3457974" cy="39344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8932" y="1685684"/>
              <a:ext cx="3384556" cy="373468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60296" y="220707"/>
            <a:ext cx="824032" cy="8227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565" y="389507"/>
            <a:ext cx="835342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0" b="1">
                <a:solidFill>
                  <a:srgbClr val="000000"/>
                </a:solidFill>
                <a:latin typeface="Arial"/>
                <a:cs typeface="Arial"/>
              </a:rPr>
              <a:t>РЫНОК</a:t>
            </a:r>
            <a:r>
              <a:rPr dirty="0" sz="3000" spc="-10" b="1">
                <a:solidFill>
                  <a:srgbClr val="000000"/>
                </a:solidFill>
                <a:latin typeface="Arial"/>
                <a:cs typeface="Arial"/>
              </a:rPr>
              <a:t> ВЕТЕРИНАРНЫХ </a:t>
            </a:r>
            <a:r>
              <a:rPr dirty="0" sz="3000" spc="70" b="1">
                <a:solidFill>
                  <a:srgbClr val="000000"/>
                </a:solidFill>
                <a:latin typeface="Arial"/>
                <a:cs typeface="Arial"/>
              </a:rPr>
              <a:t>УСЛУГ</a:t>
            </a:r>
            <a:r>
              <a:rPr dirty="0" sz="3000" spc="-1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dirty="0" sz="3000" spc="-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000000"/>
                </a:solidFill>
                <a:latin typeface="Arial"/>
                <a:cs typeface="Arial"/>
              </a:rPr>
              <a:t>РОССИИ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450" y="1690241"/>
            <a:ext cx="3844861" cy="42104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8050" y="1690242"/>
            <a:ext cx="4136354" cy="42563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73" y="167444"/>
            <a:ext cx="11493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558ED5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558ED5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558ED5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5188" y="140246"/>
            <a:ext cx="76479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Рынок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ветеринарных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услуг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58ED5"/>
                </a:solidFill>
                <a:latin typeface="Calibri"/>
                <a:cs typeface="Calibri"/>
              </a:rPr>
              <a:t>будет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расти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в </a:t>
            </a:r>
            <a:r>
              <a:rPr dirty="0" sz="2000" spc="-10">
                <a:solidFill>
                  <a:srgbClr val="558ED5"/>
                </a:solidFill>
                <a:latin typeface="Calibri"/>
                <a:cs typeface="Calibri"/>
              </a:rPr>
              <a:t>среднем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на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5,5%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в </a:t>
            </a:r>
            <a:r>
              <a:rPr dirty="0" sz="2000" spc="-30">
                <a:solidFill>
                  <a:srgbClr val="558ED5"/>
                </a:solidFill>
                <a:latin typeface="Calibri"/>
                <a:cs typeface="Calibri"/>
              </a:rPr>
              <a:t>год </a:t>
            </a:r>
            <a:r>
              <a:rPr dirty="0" sz="2000" spc="-25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Численность</a:t>
            </a:r>
            <a:r>
              <a:rPr dirty="0" sz="2000" spc="1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животных,</a:t>
            </a:r>
            <a:r>
              <a:rPr dirty="0" sz="2000" spc="1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58ED5"/>
                </a:solidFill>
                <a:latin typeface="Calibri"/>
                <a:cs typeface="Calibri"/>
              </a:rPr>
              <a:t>которым</a:t>
            </a:r>
            <a:r>
              <a:rPr dirty="0" sz="2000" spc="1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58ED5"/>
                </a:solidFill>
                <a:latin typeface="Calibri"/>
                <a:cs typeface="Calibri"/>
              </a:rPr>
              <a:t>будут</a:t>
            </a:r>
            <a:r>
              <a:rPr dirty="0" sz="2000" spc="15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58ED5"/>
                </a:solidFill>
                <a:latin typeface="Calibri"/>
                <a:cs typeface="Calibri"/>
              </a:rPr>
              <a:t>оказаны</a:t>
            </a:r>
            <a:r>
              <a:rPr dirty="0" sz="2000" spc="10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ветеринарные</a:t>
            </a:r>
            <a:r>
              <a:rPr dirty="0" sz="2000" spc="5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услуги, </a:t>
            </a:r>
            <a:r>
              <a:rPr dirty="0" sz="2000" spc="-434">
                <a:solidFill>
                  <a:srgbClr val="558ED5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58ED5"/>
                </a:solidFill>
                <a:latin typeface="Calibri"/>
                <a:cs typeface="Calibri"/>
              </a:rPr>
              <a:t>будет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 расти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на </a:t>
            </a:r>
            <a:r>
              <a:rPr dirty="0" sz="2000" spc="-5">
                <a:solidFill>
                  <a:srgbClr val="558ED5"/>
                </a:solidFill>
                <a:latin typeface="Calibri"/>
                <a:cs typeface="Calibri"/>
              </a:rPr>
              <a:t>0,5-1,5%</a:t>
            </a:r>
            <a:r>
              <a:rPr dirty="0" sz="2000">
                <a:solidFill>
                  <a:srgbClr val="558ED5"/>
                </a:solidFill>
                <a:latin typeface="Calibri"/>
                <a:cs typeface="Calibri"/>
              </a:rPr>
              <a:t> в </a:t>
            </a:r>
            <a:r>
              <a:rPr dirty="0" sz="2000" spc="-30">
                <a:solidFill>
                  <a:srgbClr val="558ED5"/>
                </a:solidFill>
                <a:latin typeface="Calibri"/>
                <a:cs typeface="Calibri"/>
              </a:rPr>
              <a:t>год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76127" y="6051634"/>
            <a:ext cx="23856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latin typeface="Microsoft Sans Serif"/>
                <a:cs typeface="Microsoft Sans Serif"/>
              </a:rPr>
              <a:t>Источник:</a:t>
            </a:r>
            <a:r>
              <a:rPr dirty="0" sz="1400" spc="-5">
                <a:latin typeface="Microsoft Sans Serif"/>
                <a:cs typeface="Microsoft Sans Serif"/>
              </a:rPr>
              <a:t> Bussinesstat, </a:t>
            </a:r>
            <a:r>
              <a:rPr dirty="0" sz="1400">
                <a:latin typeface="Microsoft Sans Serif"/>
                <a:cs typeface="Microsoft Sans Serif"/>
              </a:rPr>
              <a:t>2023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75399" y="1471938"/>
            <a:ext cx="4813300" cy="81661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algn="ctr" marL="468630" marR="461645">
              <a:lnSpc>
                <a:spcPct val="103200"/>
              </a:lnSpc>
              <a:spcBef>
                <a:spcPts val="20"/>
              </a:spcBef>
            </a:pP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Численность животных, </a:t>
            </a:r>
            <a:r>
              <a:rPr dirty="0" sz="2100" spc="-15" b="1">
                <a:solidFill>
                  <a:srgbClr val="595959"/>
                </a:solidFill>
                <a:latin typeface="Calibri"/>
                <a:cs typeface="Calibri"/>
              </a:rPr>
              <a:t>которым </a:t>
            </a:r>
            <a:r>
              <a:rPr dirty="0" sz="2100" spc="-459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595959"/>
                </a:solidFill>
                <a:latin typeface="Calibri"/>
                <a:cs typeface="Calibri"/>
              </a:rPr>
              <a:t>оказаны </a:t>
            </a: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ветеринарные услуги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1105"/>
              </a:lnSpc>
              <a:tabLst>
                <a:tab pos="4261485" algn="l"/>
                <a:tab pos="4787265" algn="l"/>
              </a:tabLst>
            </a:pPr>
            <a:r>
              <a:rPr dirty="0" u="sng" sz="11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sng" sz="11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17,9	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1038" y="3363436"/>
            <a:ext cx="165100" cy="7486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45"/>
              </a:lnSpc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Млн особей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0688" y="5063222"/>
            <a:ext cx="96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65027" y="4340324"/>
            <a:ext cx="2019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4,5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0688" y="3617424"/>
            <a:ext cx="96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4222" y="2894525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13,5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9883" y="2171626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18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591300" y="2311399"/>
          <a:ext cx="4381500" cy="3089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145"/>
                <a:gridCol w="401320"/>
                <a:gridCol w="393065"/>
                <a:gridCol w="270509"/>
                <a:gridCol w="135255"/>
                <a:gridCol w="393700"/>
                <a:gridCol w="393700"/>
                <a:gridCol w="406400"/>
                <a:gridCol w="393700"/>
                <a:gridCol w="398145"/>
                <a:gridCol w="402589"/>
                <a:gridCol w="394335"/>
              </a:tblGrid>
              <a:tr h="1495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10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 gridSpan="2"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48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4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1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34290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+0,5%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+0,7%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130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R="3175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+1,0%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 marR="4445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+1,2%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698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+1,5%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5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11430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+9</a:t>
                      </a:r>
                      <a:r>
                        <a:rPr dirty="0" sz="1000" spc="-4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5080"/>
                </a:tc>
              </a:tr>
              <a:tr h="212281"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2022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10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2030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715"/>
                </a:tc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6388099" y="2298700"/>
            <a:ext cx="4787900" cy="2946400"/>
            <a:chOff x="6388099" y="2298700"/>
            <a:chExt cx="4787900" cy="2946400"/>
          </a:xfrm>
        </p:grpSpPr>
        <p:sp>
          <p:nvSpPr>
            <p:cNvPr id="14" name="object 14"/>
            <p:cNvSpPr/>
            <p:nvPr/>
          </p:nvSpPr>
          <p:spPr>
            <a:xfrm>
              <a:off x="6388099" y="4464050"/>
              <a:ext cx="4787900" cy="0"/>
            </a:xfrm>
            <a:custGeom>
              <a:avLst/>
              <a:gdLst/>
              <a:ahLst/>
              <a:cxnLst/>
              <a:rect l="l" t="t" r="r" b="b"/>
              <a:pathLst>
                <a:path w="4787900" h="0">
                  <a:moveTo>
                    <a:pt x="0" y="0"/>
                  </a:moveTo>
                  <a:lnTo>
                    <a:pt x="47879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394449" y="5187950"/>
              <a:ext cx="4775200" cy="0"/>
            </a:xfrm>
            <a:custGeom>
              <a:avLst/>
              <a:gdLst/>
              <a:ahLst/>
              <a:cxnLst/>
              <a:rect l="l" t="t" r="r" b="b"/>
              <a:pathLst>
                <a:path w="4775200" h="0">
                  <a:moveTo>
                    <a:pt x="0" y="0"/>
                  </a:moveTo>
                  <a:lnTo>
                    <a:pt x="47752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199" y="3810000"/>
              <a:ext cx="469900" cy="14351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88099" y="3016250"/>
              <a:ext cx="4787900" cy="723900"/>
            </a:xfrm>
            <a:custGeom>
              <a:avLst/>
              <a:gdLst/>
              <a:ahLst/>
              <a:cxnLst/>
              <a:rect l="l" t="t" r="r" b="b"/>
              <a:pathLst>
                <a:path w="4787900" h="723900">
                  <a:moveTo>
                    <a:pt x="0" y="723899"/>
                  </a:moveTo>
                  <a:lnTo>
                    <a:pt x="4787900" y="723899"/>
                  </a:lnTo>
                </a:path>
                <a:path w="4787900" h="723900">
                  <a:moveTo>
                    <a:pt x="0" y="0"/>
                  </a:moveTo>
                  <a:lnTo>
                    <a:pt x="47879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1000" y="2298700"/>
              <a:ext cx="469900" cy="294640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591300" y="2311399"/>
            <a:ext cx="4381500" cy="2933700"/>
            <a:chOff x="6591300" y="2311399"/>
            <a:chExt cx="4381500" cy="293370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1300" y="3822700"/>
              <a:ext cx="393700" cy="13589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3300" y="3784600"/>
              <a:ext cx="469900" cy="146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1399" y="3797300"/>
              <a:ext cx="393699" cy="13842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3400" y="3771900"/>
              <a:ext cx="469900" cy="1473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1500" y="3784600"/>
              <a:ext cx="393699" cy="13969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0800" y="3759200"/>
              <a:ext cx="482600" cy="14859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78899" y="3771900"/>
              <a:ext cx="406400" cy="14097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40900" y="3746500"/>
              <a:ext cx="469900" cy="14986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9000" y="3759200"/>
              <a:ext cx="393699" cy="14223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79100" y="2311399"/>
              <a:ext cx="393700" cy="28702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792035" y="2988706"/>
              <a:ext cx="3981450" cy="1101725"/>
            </a:xfrm>
            <a:custGeom>
              <a:avLst/>
              <a:gdLst/>
              <a:ahLst/>
              <a:cxnLst/>
              <a:rect l="l" t="t" r="r" b="b"/>
              <a:pathLst>
                <a:path w="3981450" h="1101725">
                  <a:moveTo>
                    <a:pt x="0" y="1101561"/>
                  </a:moveTo>
                  <a:lnTo>
                    <a:pt x="31598" y="1092818"/>
                  </a:lnTo>
                  <a:lnTo>
                    <a:pt x="63197" y="1084075"/>
                  </a:lnTo>
                  <a:lnTo>
                    <a:pt x="94795" y="1075333"/>
                  </a:lnTo>
                  <a:lnTo>
                    <a:pt x="126394" y="1066590"/>
                  </a:lnTo>
                  <a:lnTo>
                    <a:pt x="157992" y="1057849"/>
                  </a:lnTo>
                  <a:lnTo>
                    <a:pt x="189591" y="1049106"/>
                  </a:lnTo>
                  <a:lnTo>
                    <a:pt x="221189" y="1040363"/>
                  </a:lnTo>
                  <a:lnTo>
                    <a:pt x="252788" y="1031621"/>
                  </a:lnTo>
                  <a:lnTo>
                    <a:pt x="284387" y="1022878"/>
                  </a:lnTo>
                  <a:lnTo>
                    <a:pt x="315984" y="1014135"/>
                  </a:lnTo>
                  <a:lnTo>
                    <a:pt x="347583" y="1005392"/>
                  </a:lnTo>
                  <a:lnTo>
                    <a:pt x="379182" y="996650"/>
                  </a:lnTo>
                  <a:lnTo>
                    <a:pt x="410780" y="987907"/>
                  </a:lnTo>
                  <a:lnTo>
                    <a:pt x="442378" y="979164"/>
                  </a:lnTo>
                  <a:lnTo>
                    <a:pt x="473977" y="970423"/>
                  </a:lnTo>
                  <a:lnTo>
                    <a:pt x="505576" y="961680"/>
                  </a:lnTo>
                  <a:lnTo>
                    <a:pt x="537174" y="952938"/>
                  </a:lnTo>
                  <a:lnTo>
                    <a:pt x="568773" y="944195"/>
                  </a:lnTo>
                  <a:lnTo>
                    <a:pt x="600372" y="935452"/>
                  </a:lnTo>
                  <a:lnTo>
                    <a:pt x="663568" y="917967"/>
                  </a:lnTo>
                  <a:lnTo>
                    <a:pt x="726766" y="900482"/>
                  </a:lnTo>
                  <a:lnTo>
                    <a:pt x="758363" y="891740"/>
                  </a:lnTo>
                  <a:lnTo>
                    <a:pt x="789962" y="882997"/>
                  </a:lnTo>
                  <a:lnTo>
                    <a:pt x="821561" y="874255"/>
                  </a:lnTo>
                  <a:lnTo>
                    <a:pt x="853159" y="865512"/>
                  </a:lnTo>
                  <a:lnTo>
                    <a:pt x="884758" y="856769"/>
                  </a:lnTo>
                  <a:lnTo>
                    <a:pt x="916356" y="848027"/>
                  </a:lnTo>
                  <a:lnTo>
                    <a:pt x="947955" y="839284"/>
                  </a:lnTo>
                  <a:lnTo>
                    <a:pt x="979553" y="830541"/>
                  </a:lnTo>
                  <a:lnTo>
                    <a:pt x="1011152" y="821799"/>
                  </a:lnTo>
                  <a:lnTo>
                    <a:pt x="1042751" y="813056"/>
                  </a:lnTo>
                  <a:lnTo>
                    <a:pt x="1074348" y="804315"/>
                  </a:lnTo>
                  <a:lnTo>
                    <a:pt x="1105947" y="795572"/>
                  </a:lnTo>
                  <a:lnTo>
                    <a:pt x="1137546" y="786829"/>
                  </a:lnTo>
                  <a:lnTo>
                    <a:pt x="1169145" y="778087"/>
                  </a:lnTo>
                  <a:lnTo>
                    <a:pt x="1200742" y="769344"/>
                  </a:lnTo>
                  <a:lnTo>
                    <a:pt x="1232341" y="760601"/>
                  </a:lnTo>
                  <a:lnTo>
                    <a:pt x="1263940" y="751859"/>
                  </a:lnTo>
                  <a:lnTo>
                    <a:pt x="1295538" y="743116"/>
                  </a:lnTo>
                  <a:lnTo>
                    <a:pt x="1327137" y="734373"/>
                  </a:lnTo>
                  <a:lnTo>
                    <a:pt x="1358736" y="725632"/>
                  </a:lnTo>
                  <a:lnTo>
                    <a:pt x="1390334" y="716889"/>
                  </a:lnTo>
                  <a:lnTo>
                    <a:pt x="1421932" y="708146"/>
                  </a:lnTo>
                  <a:lnTo>
                    <a:pt x="1453531" y="699404"/>
                  </a:lnTo>
                  <a:lnTo>
                    <a:pt x="1485130" y="690661"/>
                  </a:lnTo>
                  <a:lnTo>
                    <a:pt x="1516727" y="681918"/>
                  </a:lnTo>
                  <a:lnTo>
                    <a:pt x="1548326" y="673176"/>
                  </a:lnTo>
                  <a:lnTo>
                    <a:pt x="1579925" y="664433"/>
                  </a:lnTo>
                  <a:lnTo>
                    <a:pt x="1611524" y="655690"/>
                  </a:lnTo>
                  <a:lnTo>
                    <a:pt x="1643122" y="646948"/>
                  </a:lnTo>
                  <a:lnTo>
                    <a:pt x="1674720" y="638206"/>
                  </a:lnTo>
                  <a:lnTo>
                    <a:pt x="1706319" y="629464"/>
                  </a:lnTo>
                  <a:lnTo>
                    <a:pt x="1737917" y="620721"/>
                  </a:lnTo>
                  <a:lnTo>
                    <a:pt x="1769516" y="611978"/>
                  </a:lnTo>
                  <a:lnTo>
                    <a:pt x="1801115" y="603236"/>
                  </a:lnTo>
                  <a:lnTo>
                    <a:pt x="1832714" y="594493"/>
                  </a:lnTo>
                  <a:lnTo>
                    <a:pt x="1864311" y="585750"/>
                  </a:lnTo>
                  <a:lnTo>
                    <a:pt x="1895910" y="577007"/>
                  </a:lnTo>
                  <a:lnTo>
                    <a:pt x="1927509" y="568265"/>
                  </a:lnTo>
                  <a:lnTo>
                    <a:pt x="1959106" y="559523"/>
                  </a:lnTo>
                  <a:lnTo>
                    <a:pt x="1990705" y="550781"/>
                  </a:lnTo>
                  <a:lnTo>
                    <a:pt x="2022304" y="542038"/>
                  </a:lnTo>
                  <a:lnTo>
                    <a:pt x="2053903" y="533295"/>
                  </a:lnTo>
                  <a:lnTo>
                    <a:pt x="2085501" y="524553"/>
                  </a:lnTo>
                  <a:lnTo>
                    <a:pt x="2117100" y="515810"/>
                  </a:lnTo>
                  <a:lnTo>
                    <a:pt x="2148698" y="507067"/>
                  </a:lnTo>
                  <a:lnTo>
                    <a:pt x="2180296" y="498325"/>
                  </a:lnTo>
                  <a:lnTo>
                    <a:pt x="2211895" y="489582"/>
                  </a:lnTo>
                  <a:lnTo>
                    <a:pt x="2243494" y="480839"/>
                  </a:lnTo>
                  <a:lnTo>
                    <a:pt x="2275093" y="472098"/>
                  </a:lnTo>
                  <a:lnTo>
                    <a:pt x="2306690" y="463355"/>
                  </a:lnTo>
                  <a:lnTo>
                    <a:pt x="2338289" y="454613"/>
                  </a:lnTo>
                  <a:lnTo>
                    <a:pt x="2369888" y="445870"/>
                  </a:lnTo>
                  <a:lnTo>
                    <a:pt x="2401486" y="437127"/>
                  </a:lnTo>
                  <a:lnTo>
                    <a:pt x="2433084" y="428384"/>
                  </a:lnTo>
                  <a:lnTo>
                    <a:pt x="2464683" y="419642"/>
                  </a:lnTo>
                  <a:lnTo>
                    <a:pt x="2496282" y="410899"/>
                  </a:lnTo>
                  <a:lnTo>
                    <a:pt x="2527880" y="402156"/>
                  </a:lnTo>
                  <a:lnTo>
                    <a:pt x="2559479" y="393415"/>
                  </a:lnTo>
                  <a:lnTo>
                    <a:pt x="2591078" y="384672"/>
                  </a:lnTo>
                  <a:lnTo>
                    <a:pt x="2622675" y="375930"/>
                  </a:lnTo>
                  <a:lnTo>
                    <a:pt x="2654274" y="367187"/>
                  </a:lnTo>
                  <a:lnTo>
                    <a:pt x="2685873" y="358444"/>
                  </a:lnTo>
                  <a:lnTo>
                    <a:pt x="2717472" y="349702"/>
                  </a:lnTo>
                  <a:lnTo>
                    <a:pt x="2749069" y="340959"/>
                  </a:lnTo>
                  <a:lnTo>
                    <a:pt x="2780668" y="332216"/>
                  </a:lnTo>
                  <a:lnTo>
                    <a:pt x="2812267" y="323474"/>
                  </a:lnTo>
                  <a:lnTo>
                    <a:pt x="2843865" y="314731"/>
                  </a:lnTo>
                  <a:lnTo>
                    <a:pt x="2875464" y="305989"/>
                  </a:lnTo>
                  <a:lnTo>
                    <a:pt x="2907062" y="297247"/>
                  </a:lnTo>
                  <a:lnTo>
                    <a:pt x="2938661" y="288504"/>
                  </a:lnTo>
                  <a:lnTo>
                    <a:pt x="2970259" y="279761"/>
                  </a:lnTo>
                  <a:lnTo>
                    <a:pt x="3001858" y="271019"/>
                  </a:lnTo>
                  <a:lnTo>
                    <a:pt x="3033457" y="262276"/>
                  </a:lnTo>
                  <a:lnTo>
                    <a:pt x="3065054" y="253533"/>
                  </a:lnTo>
                  <a:lnTo>
                    <a:pt x="3096653" y="244791"/>
                  </a:lnTo>
                  <a:lnTo>
                    <a:pt x="3128252" y="236048"/>
                  </a:lnTo>
                  <a:lnTo>
                    <a:pt x="3159851" y="227307"/>
                  </a:lnTo>
                  <a:lnTo>
                    <a:pt x="3191448" y="218564"/>
                  </a:lnTo>
                  <a:lnTo>
                    <a:pt x="3223047" y="209821"/>
                  </a:lnTo>
                  <a:lnTo>
                    <a:pt x="3254646" y="201079"/>
                  </a:lnTo>
                  <a:lnTo>
                    <a:pt x="3286245" y="192336"/>
                  </a:lnTo>
                  <a:lnTo>
                    <a:pt x="3317843" y="183593"/>
                  </a:lnTo>
                  <a:lnTo>
                    <a:pt x="3349441" y="174851"/>
                  </a:lnTo>
                  <a:lnTo>
                    <a:pt x="3381040" y="166108"/>
                  </a:lnTo>
                  <a:lnTo>
                    <a:pt x="3412638" y="157365"/>
                  </a:lnTo>
                  <a:lnTo>
                    <a:pt x="3444237" y="148624"/>
                  </a:lnTo>
                  <a:lnTo>
                    <a:pt x="3475836" y="139881"/>
                  </a:lnTo>
                  <a:lnTo>
                    <a:pt x="3507435" y="131138"/>
                  </a:lnTo>
                  <a:lnTo>
                    <a:pt x="3539032" y="122396"/>
                  </a:lnTo>
                  <a:lnTo>
                    <a:pt x="3570631" y="113653"/>
                  </a:lnTo>
                  <a:lnTo>
                    <a:pt x="3602230" y="104910"/>
                  </a:lnTo>
                  <a:lnTo>
                    <a:pt x="3633828" y="96168"/>
                  </a:lnTo>
                  <a:lnTo>
                    <a:pt x="3665426" y="87425"/>
                  </a:lnTo>
                  <a:lnTo>
                    <a:pt x="3697025" y="78682"/>
                  </a:lnTo>
                  <a:lnTo>
                    <a:pt x="3728624" y="69940"/>
                  </a:lnTo>
                  <a:lnTo>
                    <a:pt x="3760222" y="61198"/>
                  </a:lnTo>
                  <a:lnTo>
                    <a:pt x="3791821" y="52456"/>
                  </a:lnTo>
                  <a:lnTo>
                    <a:pt x="3823419" y="43713"/>
                  </a:lnTo>
                  <a:lnTo>
                    <a:pt x="3855017" y="34970"/>
                  </a:lnTo>
                  <a:lnTo>
                    <a:pt x="3886616" y="26228"/>
                  </a:lnTo>
                  <a:lnTo>
                    <a:pt x="3918215" y="17485"/>
                  </a:lnTo>
                  <a:lnTo>
                    <a:pt x="3949814" y="8742"/>
                  </a:lnTo>
                  <a:lnTo>
                    <a:pt x="3981411" y="0"/>
                  </a:lnTo>
                </a:path>
              </a:pathLst>
            </a:custGeom>
            <a:ln w="19050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5634958" y="1107541"/>
            <a:ext cx="0" cy="4391025"/>
          </a:xfrm>
          <a:custGeom>
            <a:avLst/>
            <a:gdLst/>
            <a:ahLst/>
            <a:cxnLst/>
            <a:rect l="l" t="t" r="r" b="b"/>
            <a:pathLst>
              <a:path w="0" h="4391025">
                <a:moveTo>
                  <a:pt x="0" y="0"/>
                </a:moveTo>
                <a:lnTo>
                  <a:pt x="0" y="4390517"/>
                </a:lnTo>
              </a:path>
            </a:pathLst>
          </a:custGeom>
          <a:ln w="28575">
            <a:solidFill>
              <a:srgbClr val="00A1E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96900" y="1186583"/>
            <a:ext cx="4864100" cy="86868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algn="ctr" marL="339725" marR="343535">
              <a:lnSpc>
                <a:spcPct val="103200"/>
              </a:lnSpc>
              <a:spcBef>
                <a:spcPts val="20"/>
              </a:spcBef>
            </a:pP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Объем </a:t>
            </a:r>
            <a:r>
              <a:rPr dirty="0" sz="2100" spc="-10" b="1">
                <a:solidFill>
                  <a:srgbClr val="595959"/>
                </a:solidFill>
                <a:latin typeface="Calibri"/>
                <a:cs typeface="Calibri"/>
              </a:rPr>
              <a:t>рынка</a:t>
            </a: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595959"/>
                </a:solidFill>
                <a:latin typeface="Calibri"/>
                <a:cs typeface="Calibri"/>
              </a:rPr>
              <a:t>ветеринарных</a:t>
            </a: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595959"/>
                </a:solidFill>
                <a:latin typeface="Calibri"/>
                <a:cs typeface="Calibri"/>
              </a:rPr>
              <a:t>услуг</a:t>
            </a:r>
            <a:r>
              <a:rPr dirty="0" sz="2100" spc="-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595959"/>
                </a:solidFill>
                <a:latin typeface="Calibri"/>
                <a:cs typeface="Calibri"/>
              </a:rPr>
              <a:t>в </a:t>
            </a:r>
            <a:r>
              <a:rPr dirty="0" sz="2100" spc="-459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595959"/>
                </a:solidFill>
                <a:latin typeface="Calibri"/>
                <a:cs typeface="Calibri"/>
              </a:rPr>
              <a:t>России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  <a:tabLst>
                <a:tab pos="4406265" algn="l"/>
                <a:tab pos="4838065" algn="l"/>
              </a:tabLst>
            </a:pPr>
            <a:r>
              <a:rPr dirty="0" u="sng" sz="11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sng" sz="11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58,6	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96900" y="2806700"/>
            <a:ext cx="4857750" cy="2451100"/>
            <a:chOff x="596900" y="2806700"/>
            <a:chExt cx="4857750" cy="2451100"/>
          </a:xfrm>
        </p:grpSpPr>
        <p:sp>
          <p:nvSpPr>
            <p:cNvPr id="34" name="object 34"/>
            <p:cNvSpPr/>
            <p:nvPr/>
          </p:nvSpPr>
          <p:spPr>
            <a:xfrm>
              <a:off x="609600" y="3625850"/>
              <a:ext cx="4838700" cy="812800"/>
            </a:xfrm>
            <a:custGeom>
              <a:avLst/>
              <a:gdLst/>
              <a:ahLst/>
              <a:cxnLst/>
              <a:rect l="l" t="t" r="r" b="b"/>
              <a:pathLst>
                <a:path w="4838700" h="812800">
                  <a:moveTo>
                    <a:pt x="0" y="812800"/>
                  </a:moveTo>
                  <a:lnTo>
                    <a:pt x="4838700" y="812800"/>
                  </a:lnTo>
                </a:path>
                <a:path w="4838700" h="812800">
                  <a:moveTo>
                    <a:pt x="0" y="0"/>
                  </a:moveTo>
                  <a:lnTo>
                    <a:pt x="48387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03250" y="5251450"/>
              <a:ext cx="4838700" cy="0"/>
            </a:xfrm>
            <a:custGeom>
              <a:avLst/>
              <a:gdLst/>
              <a:ahLst/>
              <a:cxnLst/>
              <a:rect l="l" t="t" r="r" b="b"/>
              <a:pathLst>
                <a:path w="4838700" h="0">
                  <a:moveTo>
                    <a:pt x="0" y="0"/>
                  </a:moveTo>
                  <a:lnTo>
                    <a:pt x="48387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09600" y="2813050"/>
              <a:ext cx="4838700" cy="0"/>
            </a:xfrm>
            <a:custGeom>
              <a:avLst/>
              <a:gdLst/>
              <a:ahLst/>
              <a:cxnLst/>
              <a:rect l="l" t="t" r="r" b="b"/>
              <a:pathLst>
                <a:path w="4838700" h="0">
                  <a:moveTo>
                    <a:pt x="0" y="0"/>
                  </a:moveTo>
                  <a:lnTo>
                    <a:pt x="4838700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98842" y="3311485"/>
            <a:ext cx="165100" cy="6273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45"/>
              </a:lnSpc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dirty="0" sz="1100" spc="-6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595959"/>
                </a:solidFill>
                <a:latin typeface="Calibri"/>
                <a:cs typeface="Calibri"/>
              </a:rPr>
              <a:t>услуг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2831" y="5132741"/>
            <a:ext cx="96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2026" y="4318789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15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2026" y="3504838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30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2026" y="2690887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45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2026" y="1876935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60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3971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2017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58460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2018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62948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2019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67438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2020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171926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2021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776416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2022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80904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2023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85393" y="5250675"/>
            <a:ext cx="3086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95959"/>
                </a:solidFill>
                <a:latin typeface="Calibri"/>
                <a:cs typeface="Calibri"/>
              </a:rPr>
              <a:t>2030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723900" y="2057400"/>
            <a:ext cx="4610100" cy="3251200"/>
            <a:chOff x="723900" y="2057400"/>
            <a:chExt cx="4610100" cy="3251200"/>
          </a:xfrm>
        </p:grpSpPr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3900" y="3454400"/>
              <a:ext cx="368300" cy="18542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1999" y="3467100"/>
              <a:ext cx="292100" cy="17780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0800" y="3378200"/>
              <a:ext cx="381000" cy="19304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8899" y="3390900"/>
              <a:ext cx="304799" cy="185419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30400" y="3302000"/>
              <a:ext cx="381000" cy="20066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68500" y="3314700"/>
              <a:ext cx="304799" cy="193039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27300" y="3517900"/>
              <a:ext cx="381000" cy="17907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65400" y="3530600"/>
              <a:ext cx="304799" cy="171449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36900" y="3175000"/>
              <a:ext cx="381000" cy="21336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75000" y="3187699"/>
              <a:ext cx="304800" cy="20574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46500" y="3060700"/>
              <a:ext cx="368300" cy="22479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84600" y="3073400"/>
              <a:ext cx="292099" cy="217169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43400" y="2946400"/>
              <a:ext cx="381000" cy="23622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81500" y="2959099"/>
              <a:ext cx="304800" cy="228600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53000" y="2057400"/>
              <a:ext cx="381000" cy="325120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91100" y="2070099"/>
              <a:ext cx="304800" cy="3175000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4398878" y="2745407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42,3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794390" y="2864785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40,1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242731" y="2978196"/>
            <a:ext cx="167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38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585412" y="3320057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31,7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980923" y="3108429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35,6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76433" y="3184398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34,2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71945" y="3254940"/>
            <a:ext cx="27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404040"/>
                </a:solidFill>
                <a:latin typeface="Calibri"/>
                <a:cs typeface="Calibri"/>
              </a:rPr>
              <a:t>32,9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46565" y="3204999"/>
            <a:ext cx="4137660" cy="1000760"/>
          </a:xfrm>
          <a:custGeom>
            <a:avLst/>
            <a:gdLst/>
            <a:ahLst/>
            <a:cxnLst/>
            <a:rect l="l" t="t" r="r" b="b"/>
            <a:pathLst>
              <a:path w="4137660" h="1000760">
                <a:moveTo>
                  <a:pt x="4137032" y="0"/>
                </a:moveTo>
                <a:lnTo>
                  <a:pt x="0" y="1000583"/>
                </a:lnTo>
              </a:path>
            </a:pathLst>
          </a:custGeom>
          <a:ln w="19050">
            <a:solidFill>
              <a:srgbClr val="4BACC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6" name="object 7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428361" y="193675"/>
            <a:ext cx="861695" cy="914400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396241" y="220708"/>
            <a:ext cx="861695" cy="8603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Ермаков Балтийский форум</dc:title>
  <dcterms:created xsi:type="dcterms:W3CDTF">2023-09-22T06:44:48Z</dcterms:created>
  <dcterms:modified xsi:type="dcterms:W3CDTF">2023-09-22T06:44:48Z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2023-09-17T00:00:00Z</vt:filetime>
  </property>
  <property fmtid="{D5CDD505-2E9C-101B-9397-08002B2CF9AE}" pid="3" name="Creator">
    <vt:lpwstr>Keynote</vt:lpwstr>
  </property>
  <property fmtid="{D5CDD505-2E9C-101B-9397-08002B2CF9AE}" pid="4" name="LastSaved">
    <vt:filetime>2023-09-22T00:00:00Z</vt:filetime>
  </property>
</Properties>
</file>